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1" r:id="rId3"/>
    <p:sldId id="257" r:id="rId4"/>
    <p:sldId id="258" r:id="rId5"/>
    <p:sldId id="259" r:id="rId6"/>
    <p:sldId id="264" r:id="rId7"/>
    <p:sldId id="266" r:id="rId8"/>
    <p:sldId id="265" r:id="rId9"/>
    <p:sldId id="268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A2B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8" autoAdjust="0"/>
    <p:restoredTop sz="94660"/>
  </p:normalViewPr>
  <p:slideViewPr>
    <p:cSldViewPr>
      <p:cViewPr varScale="1">
        <p:scale>
          <a:sx n="107" d="100"/>
          <a:sy n="107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79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AA09D-E08A-443A-9484-3114B9B6DCD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F190EA2-5937-4EF9-AC50-3B29E0DAB6E3}">
      <dgm:prSet phldrT="[Text]"/>
      <dgm:spPr/>
      <dgm:t>
        <a:bodyPr/>
        <a:lstStyle/>
        <a:p>
          <a:r>
            <a:rPr lang="de-DE" dirty="0" smtClean="0"/>
            <a:t>Überblick</a:t>
          </a:r>
          <a:endParaRPr lang="de-DE" dirty="0"/>
        </a:p>
      </dgm:t>
    </dgm:pt>
    <dgm:pt modelId="{AC1CC33E-500E-405D-ACB6-2D04290D4858}" type="parTrans" cxnId="{AD6511CF-78BC-4CAB-BCD9-BC88911A5D32}">
      <dgm:prSet/>
      <dgm:spPr/>
      <dgm:t>
        <a:bodyPr/>
        <a:lstStyle/>
        <a:p>
          <a:endParaRPr lang="de-DE"/>
        </a:p>
      </dgm:t>
    </dgm:pt>
    <dgm:pt modelId="{2F38DDB1-6016-48F9-8AB7-C3C61482FE3A}" type="sibTrans" cxnId="{AD6511CF-78BC-4CAB-BCD9-BC88911A5D32}">
      <dgm:prSet/>
      <dgm:spPr/>
      <dgm:t>
        <a:bodyPr/>
        <a:lstStyle/>
        <a:p>
          <a:endParaRPr lang="de-DE"/>
        </a:p>
      </dgm:t>
    </dgm:pt>
    <dgm:pt modelId="{94C5BE78-A63B-43B8-9FA5-016E6FB2FE6A}">
      <dgm:prSet/>
      <dgm:spPr/>
      <dgm:t>
        <a:bodyPr/>
        <a:lstStyle/>
        <a:p>
          <a:r>
            <a:rPr lang="de-DE" dirty="0" err="1" smtClean="0"/>
            <a:t>HiFi</a:t>
          </a:r>
          <a:endParaRPr lang="de-DE" dirty="0" smtClean="0"/>
        </a:p>
      </dgm:t>
    </dgm:pt>
    <dgm:pt modelId="{7C6A67A5-3167-4F72-942A-D9B5E2885ECA}" type="parTrans" cxnId="{94704C39-0A9F-40FE-81B4-6716A771A9B3}">
      <dgm:prSet/>
      <dgm:spPr/>
      <dgm:t>
        <a:bodyPr/>
        <a:lstStyle/>
        <a:p>
          <a:endParaRPr lang="de-DE"/>
        </a:p>
      </dgm:t>
    </dgm:pt>
    <dgm:pt modelId="{9FA430C3-5AAE-4CB0-B8EC-F24442642C0E}" type="sibTrans" cxnId="{94704C39-0A9F-40FE-81B4-6716A771A9B3}">
      <dgm:prSet/>
      <dgm:spPr/>
      <dgm:t>
        <a:bodyPr/>
        <a:lstStyle/>
        <a:p>
          <a:endParaRPr lang="de-DE"/>
        </a:p>
      </dgm:t>
    </dgm:pt>
    <dgm:pt modelId="{EC786839-2A46-4644-93CA-41B7AE82124B}">
      <dgm:prSet/>
      <dgm:spPr/>
      <dgm:t>
        <a:bodyPr/>
        <a:lstStyle/>
        <a:p>
          <a:r>
            <a:rPr lang="de-DE" dirty="0" smtClean="0"/>
            <a:t>Live-Demo</a:t>
          </a:r>
        </a:p>
      </dgm:t>
    </dgm:pt>
    <dgm:pt modelId="{65336340-C856-4038-A7D3-7B475F5A2F1F}" type="parTrans" cxnId="{5C7B7E42-B7DE-4AE7-AC8C-8F6EA4CBB393}">
      <dgm:prSet/>
      <dgm:spPr/>
      <dgm:t>
        <a:bodyPr/>
        <a:lstStyle/>
        <a:p>
          <a:endParaRPr lang="de-DE"/>
        </a:p>
      </dgm:t>
    </dgm:pt>
    <dgm:pt modelId="{6CAEC721-A906-475F-96B9-5CEE7204C05E}" type="sibTrans" cxnId="{5C7B7E42-B7DE-4AE7-AC8C-8F6EA4CBB393}">
      <dgm:prSet/>
      <dgm:spPr/>
      <dgm:t>
        <a:bodyPr/>
        <a:lstStyle/>
        <a:p>
          <a:endParaRPr lang="de-DE"/>
        </a:p>
      </dgm:t>
    </dgm:pt>
    <dgm:pt modelId="{F18F92EC-EB18-4BC3-A928-1AC5107119CB}">
      <dgm:prSet/>
      <dgm:spPr/>
      <dgm:t>
        <a:bodyPr/>
        <a:lstStyle/>
        <a:p>
          <a:r>
            <a:rPr lang="de-DE" dirty="0" smtClean="0"/>
            <a:t>Zeitplan</a:t>
          </a:r>
        </a:p>
      </dgm:t>
    </dgm:pt>
    <dgm:pt modelId="{1B6A9950-FDC1-4C69-97F4-485836548C8E}" type="parTrans" cxnId="{4398430B-5A1A-4CFB-9ACC-C94F393514AC}">
      <dgm:prSet/>
      <dgm:spPr/>
      <dgm:t>
        <a:bodyPr/>
        <a:lstStyle/>
        <a:p>
          <a:endParaRPr lang="de-DE"/>
        </a:p>
      </dgm:t>
    </dgm:pt>
    <dgm:pt modelId="{30928E7E-03FA-4802-9B08-D3286B02460F}" type="sibTrans" cxnId="{4398430B-5A1A-4CFB-9ACC-C94F393514AC}">
      <dgm:prSet/>
      <dgm:spPr/>
      <dgm:t>
        <a:bodyPr/>
        <a:lstStyle/>
        <a:p>
          <a:endParaRPr lang="de-DE"/>
        </a:p>
      </dgm:t>
    </dgm:pt>
    <dgm:pt modelId="{C9B12AED-E3A6-4178-888C-D45126B0BADB}">
      <dgm:prSet/>
      <dgm:spPr/>
      <dgm:t>
        <a:bodyPr/>
        <a:lstStyle/>
        <a:p>
          <a:r>
            <a:rPr lang="de-DE" dirty="0" smtClean="0"/>
            <a:t>vs. </a:t>
          </a:r>
          <a:r>
            <a:rPr lang="de-DE" dirty="0" err="1" smtClean="0"/>
            <a:t>LoFi</a:t>
          </a:r>
          <a:endParaRPr lang="de-DE" dirty="0" smtClean="0"/>
        </a:p>
      </dgm:t>
    </dgm:pt>
    <dgm:pt modelId="{26E0E4EE-4276-44B4-A979-34847246EC09}" type="parTrans" cxnId="{074CFB9A-6929-4B78-8AF5-E00FCDCF0EF9}">
      <dgm:prSet/>
      <dgm:spPr/>
      <dgm:t>
        <a:bodyPr/>
        <a:lstStyle/>
        <a:p>
          <a:endParaRPr lang="de-DE"/>
        </a:p>
      </dgm:t>
    </dgm:pt>
    <dgm:pt modelId="{9972B38D-3BA4-411A-8C6A-A084F6E7E4FE}" type="sibTrans" cxnId="{074CFB9A-6929-4B78-8AF5-E00FCDCF0EF9}">
      <dgm:prSet/>
      <dgm:spPr/>
      <dgm:t>
        <a:bodyPr/>
        <a:lstStyle/>
        <a:p>
          <a:endParaRPr lang="de-DE"/>
        </a:p>
      </dgm:t>
    </dgm:pt>
    <dgm:pt modelId="{58F5C3BF-987B-4B0D-A4EC-C149577EB740}">
      <dgm:prSet/>
      <dgm:spPr/>
      <dgm:t>
        <a:bodyPr/>
        <a:lstStyle/>
        <a:p>
          <a:r>
            <a:rPr lang="de-DE" dirty="0" smtClean="0"/>
            <a:t>Next </a:t>
          </a:r>
          <a:r>
            <a:rPr lang="de-DE" dirty="0" err="1" smtClean="0"/>
            <a:t>Steps</a:t>
          </a:r>
          <a:endParaRPr lang="de-DE" dirty="0" smtClean="0"/>
        </a:p>
      </dgm:t>
    </dgm:pt>
    <dgm:pt modelId="{406B39BD-1853-4C2A-8605-411352E919C4}" type="parTrans" cxnId="{3768B526-A985-4191-ABF6-B5049DAF2901}">
      <dgm:prSet/>
      <dgm:spPr/>
      <dgm:t>
        <a:bodyPr/>
        <a:lstStyle/>
        <a:p>
          <a:endParaRPr lang="de-DE"/>
        </a:p>
      </dgm:t>
    </dgm:pt>
    <dgm:pt modelId="{FF31DFC0-B50A-41F1-B6D7-E35EE5421157}" type="sibTrans" cxnId="{3768B526-A985-4191-ABF6-B5049DAF2901}">
      <dgm:prSet/>
      <dgm:spPr/>
      <dgm:t>
        <a:bodyPr/>
        <a:lstStyle/>
        <a:p>
          <a:endParaRPr lang="de-DE"/>
        </a:p>
      </dgm:t>
    </dgm:pt>
    <dgm:pt modelId="{215F741C-0467-4FE5-9867-993796F3D841}">
      <dgm:prSet/>
      <dgm:spPr/>
      <dgm:t>
        <a:bodyPr/>
        <a:lstStyle/>
        <a:p>
          <a:r>
            <a:rPr lang="de-DE" dirty="0" err="1" smtClean="0"/>
            <a:t>Challenges</a:t>
          </a:r>
          <a:endParaRPr lang="de-DE" dirty="0" smtClean="0"/>
        </a:p>
      </dgm:t>
    </dgm:pt>
    <dgm:pt modelId="{06FEB83D-BBD3-441C-8484-683D235CAE44}" type="parTrans" cxnId="{AA9F0AA8-0DB0-4DC5-8854-66EE766B4A1F}">
      <dgm:prSet/>
      <dgm:spPr/>
    </dgm:pt>
    <dgm:pt modelId="{21C8DABE-954D-426B-82B9-D490AF8C99A8}" type="sibTrans" cxnId="{AA9F0AA8-0DB0-4DC5-8854-66EE766B4A1F}">
      <dgm:prSet/>
      <dgm:spPr/>
    </dgm:pt>
    <dgm:pt modelId="{FBFC6EBD-4F8A-4E6A-9B01-4322F8F6F62C}" type="pres">
      <dgm:prSet presAssocID="{CA2AA09D-E08A-443A-9484-3114B9B6DCD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9DA2D33-9923-47EE-90AE-7D46AD1ABB17}" type="pres">
      <dgm:prSet presAssocID="{0F190EA2-5937-4EF9-AC50-3B29E0DAB6E3}" presName="parentLin" presStyleCnt="0"/>
      <dgm:spPr/>
    </dgm:pt>
    <dgm:pt modelId="{72E403CF-2006-4562-B06D-E13CE541F600}" type="pres">
      <dgm:prSet presAssocID="{0F190EA2-5937-4EF9-AC50-3B29E0DAB6E3}" presName="parentLeftMargin" presStyleLbl="node1" presStyleIdx="0" presStyleCnt="4"/>
      <dgm:spPr/>
      <dgm:t>
        <a:bodyPr/>
        <a:lstStyle/>
        <a:p>
          <a:endParaRPr lang="de-DE"/>
        </a:p>
      </dgm:t>
    </dgm:pt>
    <dgm:pt modelId="{722F0950-221F-4001-8FF3-03B15D9D635A}" type="pres">
      <dgm:prSet presAssocID="{0F190EA2-5937-4EF9-AC50-3B29E0DAB6E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42DF94E-65BA-4F15-8483-9562D76EF32A}" type="pres">
      <dgm:prSet presAssocID="{0F190EA2-5937-4EF9-AC50-3B29E0DAB6E3}" presName="negativeSpace" presStyleCnt="0"/>
      <dgm:spPr/>
    </dgm:pt>
    <dgm:pt modelId="{DC8878D0-4FC1-4F53-9B89-D0AA2A8C9FA0}" type="pres">
      <dgm:prSet presAssocID="{0F190EA2-5937-4EF9-AC50-3B29E0DAB6E3}" presName="childText" presStyleLbl="conFgAcc1" presStyleIdx="0" presStyleCnt="4">
        <dgm:presLayoutVars>
          <dgm:bulletEnabled val="1"/>
        </dgm:presLayoutVars>
      </dgm:prSet>
      <dgm:spPr/>
    </dgm:pt>
    <dgm:pt modelId="{4FCB4262-A773-4A85-A349-0C6341916F7D}" type="pres">
      <dgm:prSet presAssocID="{2F38DDB1-6016-48F9-8AB7-C3C61482FE3A}" presName="spaceBetweenRectangles" presStyleCnt="0"/>
      <dgm:spPr/>
    </dgm:pt>
    <dgm:pt modelId="{04A7ACE9-AE2A-4786-ACCB-18212A884F44}" type="pres">
      <dgm:prSet presAssocID="{94C5BE78-A63B-43B8-9FA5-016E6FB2FE6A}" presName="parentLin" presStyleCnt="0"/>
      <dgm:spPr/>
    </dgm:pt>
    <dgm:pt modelId="{8DD346FF-1371-47B2-A8EE-90162A113AA8}" type="pres">
      <dgm:prSet presAssocID="{94C5BE78-A63B-43B8-9FA5-016E6FB2FE6A}" presName="parentLeftMargin" presStyleLbl="node1" presStyleIdx="0" presStyleCnt="4"/>
      <dgm:spPr/>
      <dgm:t>
        <a:bodyPr/>
        <a:lstStyle/>
        <a:p>
          <a:endParaRPr lang="de-DE"/>
        </a:p>
      </dgm:t>
    </dgm:pt>
    <dgm:pt modelId="{D8911C77-B20D-4210-8744-BBAABCCDDB1A}" type="pres">
      <dgm:prSet presAssocID="{94C5BE78-A63B-43B8-9FA5-016E6FB2FE6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FC351A5-7568-4754-83EA-FFFB99DE7CE2}" type="pres">
      <dgm:prSet presAssocID="{94C5BE78-A63B-43B8-9FA5-016E6FB2FE6A}" presName="negativeSpace" presStyleCnt="0"/>
      <dgm:spPr/>
    </dgm:pt>
    <dgm:pt modelId="{23F8E39D-5857-4243-A102-281707E4BCB2}" type="pres">
      <dgm:prSet presAssocID="{94C5BE78-A63B-43B8-9FA5-016E6FB2FE6A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E302B55-E16F-4235-B794-7717FEF9D6A0}" type="pres">
      <dgm:prSet presAssocID="{9FA430C3-5AAE-4CB0-B8EC-F24442642C0E}" presName="spaceBetweenRectangles" presStyleCnt="0"/>
      <dgm:spPr/>
    </dgm:pt>
    <dgm:pt modelId="{EFE00EED-33F6-4B0F-AFAA-19455F1BCBBE}" type="pres">
      <dgm:prSet presAssocID="{215F741C-0467-4FE5-9867-993796F3D841}" presName="parentLin" presStyleCnt="0"/>
      <dgm:spPr/>
    </dgm:pt>
    <dgm:pt modelId="{1A419E1C-32AE-4E7D-8186-C4064E29E741}" type="pres">
      <dgm:prSet presAssocID="{215F741C-0467-4FE5-9867-993796F3D841}" presName="parentLeftMargin" presStyleLbl="node1" presStyleIdx="1" presStyleCnt="4"/>
      <dgm:spPr/>
      <dgm:t>
        <a:bodyPr/>
        <a:lstStyle/>
        <a:p>
          <a:endParaRPr lang="de-DE"/>
        </a:p>
      </dgm:t>
    </dgm:pt>
    <dgm:pt modelId="{38C0AC8E-624D-4988-8112-6BE5B2DB0F84}" type="pres">
      <dgm:prSet presAssocID="{215F741C-0467-4FE5-9867-993796F3D84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85037E1-E4CA-40FB-AD34-2013EC7DBEDF}" type="pres">
      <dgm:prSet presAssocID="{215F741C-0467-4FE5-9867-993796F3D841}" presName="negativeSpace" presStyleCnt="0"/>
      <dgm:spPr/>
    </dgm:pt>
    <dgm:pt modelId="{083FC442-D5BA-4BFC-97DF-5BA09242589B}" type="pres">
      <dgm:prSet presAssocID="{215F741C-0467-4FE5-9867-993796F3D841}" presName="childText" presStyleLbl="conFgAcc1" presStyleIdx="2" presStyleCnt="4">
        <dgm:presLayoutVars>
          <dgm:bulletEnabled val="1"/>
        </dgm:presLayoutVars>
      </dgm:prSet>
      <dgm:spPr/>
    </dgm:pt>
    <dgm:pt modelId="{CE3C83B2-2C17-4A11-AF55-55DE65E63423}" type="pres">
      <dgm:prSet presAssocID="{21C8DABE-954D-426B-82B9-D490AF8C99A8}" presName="spaceBetweenRectangles" presStyleCnt="0"/>
      <dgm:spPr/>
    </dgm:pt>
    <dgm:pt modelId="{86E05E71-38A4-40D8-8DE6-83E5DE04917B}" type="pres">
      <dgm:prSet presAssocID="{F18F92EC-EB18-4BC3-A928-1AC5107119CB}" presName="parentLin" presStyleCnt="0"/>
      <dgm:spPr/>
    </dgm:pt>
    <dgm:pt modelId="{AC735510-F98C-4E84-BA35-4873EFF8B015}" type="pres">
      <dgm:prSet presAssocID="{F18F92EC-EB18-4BC3-A928-1AC5107119CB}" presName="parentLeftMargin" presStyleLbl="node1" presStyleIdx="2" presStyleCnt="4"/>
      <dgm:spPr/>
      <dgm:t>
        <a:bodyPr/>
        <a:lstStyle/>
        <a:p>
          <a:endParaRPr lang="de-DE"/>
        </a:p>
      </dgm:t>
    </dgm:pt>
    <dgm:pt modelId="{F265AC89-C28B-4AE7-B921-CE54AAA42281}" type="pres">
      <dgm:prSet presAssocID="{F18F92EC-EB18-4BC3-A928-1AC5107119C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7061834-F3EB-4F5B-9ED0-698640E5F49C}" type="pres">
      <dgm:prSet presAssocID="{F18F92EC-EB18-4BC3-A928-1AC5107119CB}" presName="negativeSpace" presStyleCnt="0"/>
      <dgm:spPr/>
    </dgm:pt>
    <dgm:pt modelId="{88EB528F-F93A-46CF-A04A-860E2AAA2569}" type="pres">
      <dgm:prSet presAssocID="{F18F92EC-EB18-4BC3-A928-1AC5107119CB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D6511CF-78BC-4CAB-BCD9-BC88911A5D32}" srcId="{CA2AA09D-E08A-443A-9484-3114B9B6DCD2}" destId="{0F190EA2-5937-4EF9-AC50-3B29E0DAB6E3}" srcOrd="0" destOrd="0" parTransId="{AC1CC33E-500E-405D-ACB6-2D04290D4858}" sibTransId="{2F38DDB1-6016-48F9-8AB7-C3C61482FE3A}"/>
    <dgm:cxn modelId="{074CFB9A-6929-4B78-8AF5-E00FCDCF0EF9}" srcId="{94C5BE78-A63B-43B8-9FA5-016E6FB2FE6A}" destId="{C9B12AED-E3A6-4178-888C-D45126B0BADB}" srcOrd="1" destOrd="0" parTransId="{26E0E4EE-4276-44B4-A979-34847246EC09}" sibTransId="{9972B38D-3BA4-411A-8C6A-A084F6E7E4FE}"/>
    <dgm:cxn modelId="{A1CFD095-6DDF-4C41-89FC-4B55929FBF1A}" type="presOf" srcId="{F18F92EC-EB18-4BC3-A928-1AC5107119CB}" destId="{F265AC89-C28B-4AE7-B921-CE54AAA42281}" srcOrd="1" destOrd="0" presId="urn:microsoft.com/office/officeart/2005/8/layout/list1"/>
    <dgm:cxn modelId="{3768B526-A985-4191-ABF6-B5049DAF2901}" srcId="{F18F92EC-EB18-4BC3-A928-1AC5107119CB}" destId="{58F5C3BF-987B-4B0D-A4EC-C149577EB740}" srcOrd="0" destOrd="0" parTransId="{406B39BD-1853-4C2A-8605-411352E919C4}" sibTransId="{FF31DFC0-B50A-41F1-B6D7-E35EE5421157}"/>
    <dgm:cxn modelId="{8B8EBE87-F09C-495A-A6B0-A397593C3789}" type="presOf" srcId="{C9B12AED-E3A6-4178-888C-D45126B0BADB}" destId="{23F8E39D-5857-4243-A102-281707E4BCB2}" srcOrd="0" destOrd="1" presId="urn:microsoft.com/office/officeart/2005/8/layout/list1"/>
    <dgm:cxn modelId="{8B4B5F24-4FD4-4F48-91DB-9858C1597E1A}" type="presOf" srcId="{94C5BE78-A63B-43B8-9FA5-016E6FB2FE6A}" destId="{D8911C77-B20D-4210-8744-BBAABCCDDB1A}" srcOrd="1" destOrd="0" presId="urn:microsoft.com/office/officeart/2005/8/layout/list1"/>
    <dgm:cxn modelId="{5C7B7E42-B7DE-4AE7-AC8C-8F6EA4CBB393}" srcId="{94C5BE78-A63B-43B8-9FA5-016E6FB2FE6A}" destId="{EC786839-2A46-4644-93CA-41B7AE82124B}" srcOrd="0" destOrd="0" parTransId="{65336340-C856-4038-A7D3-7B475F5A2F1F}" sibTransId="{6CAEC721-A906-475F-96B9-5CEE7204C05E}"/>
    <dgm:cxn modelId="{0DF43EF6-BD9B-4A05-BDE2-A11B7D396536}" type="presOf" srcId="{0F190EA2-5937-4EF9-AC50-3B29E0DAB6E3}" destId="{722F0950-221F-4001-8FF3-03B15D9D635A}" srcOrd="1" destOrd="0" presId="urn:microsoft.com/office/officeart/2005/8/layout/list1"/>
    <dgm:cxn modelId="{C4CD94C2-DAC4-4B9B-ABA1-071ABDC02DC9}" type="presOf" srcId="{215F741C-0467-4FE5-9867-993796F3D841}" destId="{38C0AC8E-624D-4988-8112-6BE5B2DB0F84}" srcOrd="1" destOrd="0" presId="urn:microsoft.com/office/officeart/2005/8/layout/list1"/>
    <dgm:cxn modelId="{316F010B-CA43-4642-854D-A43F538A1A2F}" type="presOf" srcId="{CA2AA09D-E08A-443A-9484-3114B9B6DCD2}" destId="{FBFC6EBD-4F8A-4E6A-9B01-4322F8F6F62C}" srcOrd="0" destOrd="0" presId="urn:microsoft.com/office/officeart/2005/8/layout/list1"/>
    <dgm:cxn modelId="{51489B0F-A552-4605-86E8-1E090AE0DB48}" type="presOf" srcId="{58F5C3BF-987B-4B0D-A4EC-C149577EB740}" destId="{88EB528F-F93A-46CF-A04A-860E2AAA2569}" srcOrd="0" destOrd="0" presId="urn:microsoft.com/office/officeart/2005/8/layout/list1"/>
    <dgm:cxn modelId="{4398430B-5A1A-4CFB-9ACC-C94F393514AC}" srcId="{CA2AA09D-E08A-443A-9484-3114B9B6DCD2}" destId="{F18F92EC-EB18-4BC3-A928-1AC5107119CB}" srcOrd="3" destOrd="0" parTransId="{1B6A9950-FDC1-4C69-97F4-485836548C8E}" sibTransId="{30928E7E-03FA-4802-9B08-D3286B02460F}"/>
    <dgm:cxn modelId="{11C2BA60-2F6B-4039-9309-3B2DE68085EC}" type="presOf" srcId="{0F190EA2-5937-4EF9-AC50-3B29E0DAB6E3}" destId="{72E403CF-2006-4562-B06D-E13CE541F600}" srcOrd="0" destOrd="0" presId="urn:microsoft.com/office/officeart/2005/8/layout/list1"/>
    <dgm:cxn modelId="{88A7D817-1497-4A53-93F1-CDF58ACD3328}" type="presOf" srcId="{EC786839-2A46-4644-93CA-41B7AE82124B}" destId="{23F8E39D-5857-4243-A102-281707E4BCB2}" srcOrd="0" destOrd="0" presId="urn:microsoft.com/office/officeart/2005/8/layout/list1"/>
    <dgm:cxn modelId="{AA9F0AA8-0DB0-4DC5-8854-66EE766B4A1F}" srcId="{CA2AA09D-E08A-443A-9484-3114B9B6DCD2}" destId="{215F741C-0467-4FE5-9867-993796F3D841}" srcOrd="2" destOrd="0" parTransId="{06FEB83D-BBD3-441C-8484-683D235CAE44}" sibTransId="{21C8DABE-954D-426B-82B9-D490AF8C99A8}"/>
    <dgm:cxn modelId="{12FD25E9-54F9-4042-8E78-6F67B82C6E80}" type="presOf" srcId="{F18F92EC-EB18-4BC3-A928-1AC5107119CB}" destId="{AC735510-F98C-4E84-BA35-4873EFF8B015}" srcOrd="0" destOrd="0" presId="urn:microsoft.com/office/officeart/2005/8/layout/list1"/>
    <dgm:cxn modelId="{5645F650-DB76-49AF-85D3-3A36FB99DE0E}" type="presOf" srcId="{215F741C-0467-4FE5-9867-993796F3D841}" destId="{1A419E1C-32AE-4E7D-8186-C4064E29E741}" srcOrd="0" destOrd="0" presId="urn:microsoft.com/office/officeart/2005/8/layout/list1"/>
    <dgm:cxn modelId="{BF0A0D9A-DE41-4725-920B-4566863A5AFB}" type="presOf" srcId="{94C5BE78-A63B-43B8-9FA5-016E6FB2FE6A}" destId="{8DD346FF-1371-47B2-A8EE-90162A113AA8}" srcOrd="0" destOrd="0" presId="urn:microsoft.com/office/officeart/2005/8/layout/list1"/>
    <dgm:cxn modelId="{94704C39-0A9F-40FE-81B4-6716A771A9B3}" srcId="{CA2AA09D-E08A-443A-9484-3114B9B6DCD2}" destId="{94C5BE78-A63B-43B8-9FA5-016E6FB2FE6A}" srcOrd="1" destOrd="0" parTransId="{7C6A67A5-3167-4F72-942A-D9B5E2885ECA}" sibTransId="{9FA430C3-5AAE-4CB0-B8EC-F24442642C0E}"/>
    <dgm:cxn modelId="{B0D2AF7B-4171-4FBA-B327-19CDBBC64B2E}" type="presParOf" srcId="{FBFC6EBD-4F8A-4E6A-9B01-4322F8F6F62C}" destId="{79DA2D33-9923-47EE-90AE-7D46AD1ABB17}" srcOrd="0" destOrd="0" presId="urn:microsoft.com/office/officeart/2005/8/layout/list1"/>
    <dgm:cxn modelId="{6D0BD320-2590-4C4C-9742-D246CAAEFEF9}" type="presParOf" srcId="{79DA2D33-9923-47EE-90AE-7D46AD1ABB17}" destId="{72E403CF-2006-4562-B06D-E13CE541F600}" srcOrd="0" destOrd="0" presId="urn:microsoft.com/office/officeart/2005/8/layout/list1"/>
    <dgm:cxn modelId="{B7360EA1-4E31-4388-BCFE-7E80D1D62873}" type="presParOf" srcId="{79DA2D33-9923-47EE-90AE-7D46AD1ABB17}" destId="{722F0950-221F-4001-8FF3-03B15D9D635A}" srcOrd="1" destOrd="0" presId="urn:microsoft.com/office/officeart/2005/8/layout/list1"/>
    <dgm:cxn modelId="{D19D2210-2E1D-4333-B42E-1F7E3046E2A8}" type="presParOf" srcId="{FBFC6EBD-4F8A-4E6A-9B01-4322F8F6F62C}" destId="{E42DF94E-65BA-4F15-8483-9562D76EF32A}" srcOrd="1" destOrd="0" presId="urn:microsoft.com/office/officeart/2005/8/layout/list1"/>
    <dgm:cxn modelId="{CC0E895A-6491-4C65-AE81-8DDEBAD151CA}" type="presParOf" srcId="{FBFC6EBD-4F8A-4E6A-9B01-4322F8F6F62C}" destId="{DC8878D0-4FC1-4F53-9B89-D0AA2A8C9FA0}" srcOrd="2" destOrd="0" presId="urn:microsoft.com/office/officeart/2005/8/layout/list1"/>
    <dgm:cxn modelId="{2545809B-38AE-4231-BBCB-2268E273D1B7}" type="presParOf" srcId="{FBFC6EBD-4F8A-4E6A-9B01-4322F8F6F62C}" destId="{4FCB4262-A773-4A85-A349-0C6341916F7D}" srcOrd="3" destOrd="0" presId="urn:microsoft.com/office/officeart/2005/8/layout/list1"/>
    <dgm:cxn modelId="{618E0B4F-09C9-45E5-856B-27F9D0635F38}" type="presParOf" srcId="{FBFC6EBD-4F8A-4E6A-9B01-4322F8F6F62C}" destId="{04A7ACE9-AE2A-4786-ACCB-18212A884F44}" srcOrd="4" destOrd="0" presId="urn:microsoft.com/office/officeart/2005/8/layout/list1"/>
    <dgm:cxn modelId="{2EC5F895-A7B6-45ED-83F9-2CE4F6DABA83}" type="presParOf" srcId="{04A7ACE9-AE2A-4786-ACCB-18212A884F44}" destId="{8DD346FF-1371-47B2-A8EE-90162A113AA8}" srcOrd="0" destOrd="0" presId="urn:microsoft.com/office/officeart/2005/8/layout/list1"/>
    <dgm:cxn modelId="{B483C762-7ADD-4912-AF32-9B9034AA730F}" type="presParOf" srcId="{04A7ACE9-AE2A-4786-ACCB-18212A884F44}" destId="{D8911C77-B20D-4210-8744-BBAABCCDDB1A}" srcOrd="1" destOrd="0" presId="urn:microsoft.com/office/officeart/2005/8/layout/list1"/>
    <dgm:cxn modelId="{FF22C2B3-B093-4BA5-A812-D97346CABD42}" type="presParOf" srcId="{FBFC6EBD-4F8A-4E6A-9B01-4322F8F6F62C}" destId="{EFC351A5-7568-4754-83EA-FFFB99DE7CE2}" srcOrd="5" destOrd="0" presId="urn:microsoft.com/office/officeart/2005/8/layout/list1"/>
    <dgm:cxn modelId="{07795161-E684-4C58-A378-6242F959C68C}" type="presParOf" srcId="{FBFC6EBD-4F8A-4E6A-9B01-4322F8F6F62C}" destId="{23F8E39D-5857-4243-A102-281707E4BCB2}" srcOrd="6" destOrd="0" presId="urn:microsoft.com/office/officeart/2005/8/layout/list1"/>
    <dgm:cxn modelId="{E60AC798-F69A-4DBF-9C1D-DD7A19429DB9}" type="presParOf" srcId="{FBFC6EBD-4F8A-4E6A-9B01-4322F8F6F62C}" destId="{CE302B55-E16F-4235-B794-7717FEF9D6A0}" srcOrd="7" destOrd="0" presId="urn:microsoft.com/office/officeart/2005/8/layout/list1"/>
    <dgm:cxn modelId="{49598649-CAE2-4517-BA33-1DBB92A55D77}" type="presParOf" srcId="{FBFC6EBD-4F8A-4E6A-9B01-4322F8F6F62C}" destId="{EFE00EED-33F6-4B0F-AFAA-19455F1BCBBE}" srcOrd="8" destOrd="0" presId="urn:microsoft.com/office/officeart/2005/8/layout/list1"/>
    <dgm:cxn modelId="{A0D394EB-AA3C-4EB9-BF61-B6869B5C17B4}" type="presParOf" srcId="{EFE00EED-33F6-4B0F-AFAA-19455F1BCBBE}" destId="{1A419E1C-32AE-4E7D-8186-C4064E29E741}" srcOrd="0" destOrd="0" presId="urn:microsoft.com/office/officeart/2005/8/layout/list1"/>
    <dgm:cxn modelId="{BD903160-36B2-4417-94A1-FC157FEE1382}" type="presParOf" srcId="{EFE00EED-33F6-4B0F-AFAA-19455F1BCBBE}" destId="{38C0AC8E-624D-4988-8112-6BE5B2DB0F84}" srcOrd="1" destOrd="0" presId="urn:microsoft.com/office/officeart/2005/8/layout/list1"/>
    <dgm:cxn modelId="{71862B56-41A5-4C9B-AE85-21684F21E5B1}" type="presParOf" srcId="{FBFC6EBD-4F8A-4E6A-9B01-4322F8F6F62C}" destId="{D85037E1-E4CA-40FB-AD34-2013EC7DBEDF}" srcOrd="9" destOrd="0" presId="urn:microsoft.com/office/officeart/2005/8/layout/list1"/>
    <dgm:cxn modelId="{7C380FB1-784B-49FE-8049-4DD246061EFD}" type="presParOf" srcId="{FBFC6EBD-4F8A-4E6A-9B01-4322F8F6F62C}" destId="{083FC442-D5BA-4BFC-97DF-5BA09242589B}" srcOrd="10" destOrd="0" presId="urn:microsoft.com/office/officeart/2005/8/layout/list1"/>
    <dgm:cxn modelId="{BEEB2A71-6258-46AC-A83D-C742C11DDCC2}" type="presParOf" srcId="{FBFC6EBD-4F8A-4E6A-9B01-4322F8F6F62C}" destId="{CE3C83B2-2C17-4A11-AF55-55DE65E63423}" srcOrd="11" destOrd="0" presId="urn:microsoft.com/office/officeart/2005/8/layout/list1"/>
    <dgm:cxn modelId="{2DA49350-A772-4DBA-9C51-9EAF53C75B57}" type="presParOf" srcId="{FBFC6EBD-4F8A-4E6A-9B01-4322F8F6F62C}" destId="{86E05E71-38A4-40D8-8DE6-83E5DE04917B}" srcOrd="12" destOrd="0" presId="urn:microsoft.com/office/officeart/2005/8/layout/list1"/>
    <dgm:cxn modelId="{CB75A208-847D-4FF6-822C-0B64DF9DB968}" type="presParOf" srcId="{86E05E71-38A4-40D8-8DE6-83E5DE04917B}" destId="{AC735510-F98C-4E84-BA35-4873EFF8B015}" srcOrd="0" destOrd="0" presId="urn:microsoft.com/office/officeart/2005/8/layout/list1"/>
    <dgm:cxn modelId="{5ADAA51D-86B3-4CA4-AF8D-F986D5DC183F}" type="presParOf" srcId="{86E05E71-38A4-40D8-8DE6-83E5DE04917B}" destId="{F265AC89-C28B-4AE7-B921-CE54AAA42281}" srcOrd="1" destOrd="0" presId="urn:microsoft.com/office/officeart/2005/8/layout/list1"/>
    <dgm:cxn modelId="{7C72C361-2C9C-424C-ABB7-E8252EC7A342}" type="presParOf" srcId="{FBFC6EBD-4F8A-4E6A-9B01-4322F8F6F62C}" destId="{57061834-F3EB-4F5B-9ED0-698640E5F49C}" srcOrd="13" destOrd="0" presId="urn:microsoft.com/office/officeart/2005/8/layout/list1"/>
    <dgm:cxn modelId="{0BFC233D-58CD-436D-89AF-434C2CAFC23F}" type="presParOf" srcId="{FBFC6EBD-4F8A-4E6A-9B01-4322F8F6F62C}" destId="{88EB528F-F93A-46CF-A04A-860E2AAA256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7A79DF-DD1D-4E1A-9682-6C6D8068BEE1}" type="doc">
      <dgm:prSet loTypeId="urn:microsoft.com/office/officeart/2005/8/layout/equation2" loCatId="process" qsTypeId="urn:microsoft.com/office/officeart/2005/8/quickstyle/simple2" qsCatId="simple" csTypeId="urn:microsoft.com/office/officeart/2005/8/colors/accent1_5" csCatId="accent1" phldr="1"/>
      <dgm:spPr/>
    </dgm:pt>
    <dgm:pt modelId="{C7118606-9710-403A-9D09-B78C9C62D4F0}">
      <dgm:prSet phldrT="[Text]"/>
      <dgm:spPr/>
      <dgm:t>
        <a:bodyPr/>
        <a:lstStyle/>
        <a:p>
          <a:r>
            <a:rPr lang="de-DE" dirty="0" err="1" smtClean="0"/>
            <a:t>Map</a:t>
          </a:r>
          <a:endParaRPr lang="de-DE" dirty="0"/>
        </a:p>
      </dgm:t>
    </dgm:pt>
    <dgm:pt modelId="{945B159E-BB96-4382-898E-7577DB19256D}" type="parTrans" cxnId="{704B3300-1A71-48D9-B783-31820AF07038}">
      <dgm:prSet/>
      <dgm:spPr/>
      <dgm:t>
        <a:bodyPr/>
        <a:lstStyle/>
        <a:p>
          <a:endParaRPr lang="de-DE"/>
        </a:p>
      </dgm:t>
    </dgm:pt>
    <dgm:pt modelId="{F275AC4E-A462-48F7-9049-55AAFC801D1D}" type="sibTrans" cxnId="{704B3300-1A71-48D9-B783-31820AF07038}">
      <dgm:prSet/>
      <dgm:spPr/>
      <dgm:t>
        <a:bodyPr/>
        <a:lstStyle/>
        <a:p>
          <a:endParaRPr lang="de-DE"/>
        </a:p>
      </dgm:t>
    </dgm:pt>
    <dgm:pt modelId="{9C11D527-B4E8-4452-B6EC-3748B7236B3A}">
      <dgm:prSet phldrT="[Text]"/>
      <dgm:spPr/>
      <dgm:t>
        <a:bodyPr/>
        <a:lstStyle/>
        <a:p>
          <a:r>
            <a:rPr lang="de-DE" dirty="0" smtClean="0"/>
            <a:t>Daten</a:t>
          </a:r>
          <a:endParaRPr lang="de-DE" dirty="0"/>
        </a:p>
      </dgm:t>
    </dgm:pt>
    <dgm:pt modelId="{97803BC3-8DED-4BDA-AC0A-715F4771109D}" type="parTrans" cxnId="{D12151B3-C9C1-44E4-B801-00BAE1F36D47}">
      <dgm:prSet/>
      <dgm:spPr/>
      <dgm:t>
        <a:bodyPr/>
        <a:lstStyle/>
        <a:p>
          <a:endParaRPr lang="de-DE"/>
        </a:p>
      </dgm:t>
    </dgm:pt>
    <dgm:pt modelId="{C8A4A5B7-B47B-4C98-9D4C-23893067E5C6}" type="sibTrans" cxnId="{D12151B3-C9C1-44E4-B801-00BAE1F36D4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de-DE"/>
        </a:p>
      </dgm:t>
    </dgm:pt>
    <dgm:pt modelId="{D24B8E91-2E3D-4544-93F7-9B1759D7ABE6}">
      <dgm:prSet phldrT="[Text]"/>
      <dgm:spPr/>
      <dgm:t>
        <a:bodyPr/>
        <a:lstStyle/>
        <a:p>
          <a:r>
            <a:rPr lang="de-DE" dirty="0" smtClean="0"/>
            <a:t>zu viel</a:t>
          </a:r>
          <a:endParaRPr lang="de-DE" dirty="0"/>
        </a:p>
      </dgm:t>
    </dgm:pt>
    <dgm:pt modelId="{2B488261-6987-4CE0-B84F-85DC3BAEBEA4}" type="parTrans" cxnId="{8D4A090D-00F6-4B2C-A47A-A040C4EE54E3}">
      <dgm:prSet/>
      <dgm:spPr/>
      <dgm:t>
        <a:bodyPr/>
        <a:lstStyle/>
        <a:p>
          <a:endParaRPr lang="de-DE"/>
        </a:p>
      </dgm:t>
    </dgm:pt>
    <dgm:pt modelId="{0415EB1A-BAC7-41F1-8D95-CF8AD024DED6}" type="sibTrans" cxnId="{8D4A090D-00F6-4B2C-A47A-A040C4EE54E3}">
      <dgm:prSet/>
      <dgm:spPr/>
      <dgm:t>
        <a:bodyPr/>
        <a:lstStyle/>
        <a:p>
          <a:endParaRPr lang="de-DE"/>
        </a:p>
      </dgm:t>
    </dgm:pt>
    <dgm:pt modelId="{92930376-25BE-4E37-8C1A-4057EC12BA14}" type="pres">
      <dgm:prSet presAssocID="{6C7A79DF-DD1D-4E1A-9682-6C6D8068BEE1}" presName="Name0" presStyleCnt="0">
        <dgm:presLayoutVars>
          <dgm:dir/>
          <dgm:resizeHandles val="exact"/>
        </dgm:presLayoutVars>
      </dgm:prSet>
      <dgm:spPr/>
    </dgm:pt>
    <dgm:pt modelId="{617B492B-C583-457B-AC15-68A1B5896E85}" type="pres">
      <dgm:prSet presAssocID="{6C7A79DF-DD1D-4E1A-9682-6C6D8068BEE1}" presName="vNodes" presStyleCnt="0"/>
      <dgm:spPr/>
    </dgm:pt>
    <dgm:pt modelId="{95DC9E42-677D-40F0-983C-7E621E343544}" type="pres">
      <dgm:prSet presAssocID="{C7118606-9710-403A-9D09-B78C9C62D4F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E9D6EBA-192C-4164-8F15-A8B05E258265}" type="pres">
      <dgm:prSet presAssocID="{F275AC4E-A462-48F7-9049-55AAFC801D1D}" presName="spacerT" presStyleCnt="0"/>
      <dgm:spPr/>
    </dgm:pt>
    <dgm:pt modelId="{446AD181-8EE3-41B9-A60D-54F14C3A8561}" type="pres">
      <dgm:prSet presAssocID="{F275AC4E-A462-48F7-9049-55AAFC801D1D}" presName="sibTrans" presStyleLbl="sibTrans2D1" presStyleIdx="0" presStyleCnt="2" custAng="18846993"/>
      <dgm:spPr/>
      <dgm:t>
        <a:bodyPr/>
        <a:lstStyle/>
        <a:p>
          <a:endParaRPr lang="de-DE"/>
        </a:p>
      </dgm:t>
    </dgm:pt>
    <dgm:pt modelId="{667D4DB3-A577-4FC4-A680-2F3045E2E61B}" type="pres">
      <dgm:prSet presAssocID="{F275AC4E-A462-48F7-9049-55AAFC801D1D}" presName="spacerB" presStyleCnt="0"/>
      <dgm:spPr/>
    </dgm:pt>
    <dgm:pt modelId="{0F4A78E9-3CCB-4257-BE3B-EFD6A85F3A0C}" type="pres">
      <dgm:prSet presAssocID="{9C11D527-B4E8-4452-B6EC-3748B7236B3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BDAD63D-8B29-47A3-ACDF-C61E58C817AB}" type="pres">
      <dgm:prSet presAssocID="{6C7A79DF-DD1D-4E1A-9682-6C6D8068BEE1}" presName="sibTransLast" presStyleLbl="sibTrans2D1" presStyleIdx="1" presStyleCnt="2"/>
      <dgm:spPr/>
      <dgm:t>
        <a:bodyPr/>
        <a:lstStyle/>
        <a:p>
          <a:endParaRPr lang="de-DE"/>
        </a:p>
      </dgm:t>
    </dgm:pt>
    <dgm:pt modelId="{4761972F-AA2E-4B98-8A94-AB2AF8BA6843}" type="pres">
      <dgm:prSet presAssocID="{6C7A79DF-DD1D-4E1A-9682-6C6D8068BEE1}" presName="connectorText" presStyleLbl="sibTrans2D1" presStyleIdx="1" presStyleCnt="2"/>
      <dgm:spPr/>
      <dgm:t>
        <a:bodyPr/>
        <a:lstStyle/>
        <a:p>
          <a:endParaRPr lang="de-DE"/>
        </a:p>
      </dgm:t>
    </dgm:pt>
    <dgm:pt modelId="{96918FA9-90E7-49D4-BFE9-C496C0CC45E3}" type="pres">
      <dgm:prSet presAssocID="{6C7A79DF-DD1D-4E1A-9682-6C6D8068BEE1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C124ED3-E077-40F8-88B5-5C5B8BB0DD29}" type="presOf" srcId="{F275AC4E-A462-48F7-9049-55AAFC801D1D}" destId="{446AD181-8EE3-41B9-A60D-54F14C3A8561}" srcOrd="0" destOrd="0" presId="urn:microsoft.com/office/officeart/2005/8/layout/equation2"/>
    <dgm:cxn modelId="{8D4A090D-00F6-4B2C-A47A-A040C4EE54E3}" srcId="{6C7A79DF-DD1D-4E1A-9682-6C6D8068BEE1}" destId="{D24B8E91-2E3D-4544-93F7-9B1759D7ABE6}" srcOrd="2" destOrd="0" parTransId="{2B488261-6987-4CE0-B84F-85DC3BAEBEA4}" sibTransId="{0415EB1A-BAC7-41F1-8D95-CF8AD024DED6}"/>
    <dgm:cxn modelId="{CEF6AE7F-3E97-46FA-B7E6-C401FFFB2466}" type="presOf" srcId="{C7118606-9710-403A-9D09-B78C9C62D4F0}" destId="{95DC9E42-677D-40F0-983C-7E621E343544}" srcOrd="0" destOrd="0" presId="urn:microsoft.com/office/officeart/2005/8/layout/equation2"/>
    <dgm:cxn modelId="{704B3300-1A71-48D9-B783-31820AF07038}" srcId="{6C7A79DF-DD1D-4E1A-9682-6C6D8068BEE1}" destId="{C7118606-9710-403A-9D09-B78C9C62D4F0}" srcOrd="0" destOrd="0" parTransId="{945B159E-BB96-4382-898E-7577DB19256D}" sibTransId="{F275AC4E-A462-48F7-9049-55AAFC801D1D}"/>
    <dgm:cxn modelId="{6C24F04D-8733-407C-BC4C-C3FE35B3A664}" type="presOf" srcId="{9C11D527-B4E8-4452-B6EC-3748B7236B3A}" destId="{0F4A78E9-3CCB-4257-BE3B-EFD6A85F3A0C}" srcOrd="0" destOrd="0" presId="urn:microsoft.com/office/officeart/2005/8/layout/equation2"/>
    <dgm:cxn modelId="{D12151B3-C9C1-44E4-B801-00BAE1F36D47}" srcId="{6C7A79DF-DD1D-4E1A-9682-6C6D8068BEE1}" destId="{9C11D527-B4E8-4452-B6EC-3748B7236B3A}" srcOrd="1" destOrd="0" parTransId="{97803BC3-8DED-4BDA-AC0A-715F4771109D}" sibTransId="{C8A4A5B7-B47B-4C98-9D4C-23893067E5C6}"/>
    <dgm:cxn modelId="{1A4DF8F4-1821-49E2-95A7-8F16194CFB6E}" type="presOf" srcId="{C8A4A5B7-B47B-4C98-9D4C-23893067E5C6}" destId="{ABDAD63D-8B29-47A3-ACDF-C61E58C817AB}" srcOrd="0" destOrd="0" presId="urn:microsoft.com/office/officeart/2005/8/layout/equation2"/>
    <dgm:cxn modelId="{935EEEED-D4C4-45BD-897C-AF5CD286F81B}" type="presOf" srcId="{6C7A79DF-DD1D-4E1A-9682-6C6D8068BEE1}" destId="{92930376-25BE-4E37-8C1A-4057EC12BA14}" srcOrd="0" destOrd="0" presId="urn:microsoft.com/office/officeart/2005/8/layout/equation2"/>
    <dgm:cxn modelId="{4E5CB9B9-83FD-4164-B5AA-9CF89B816123}" type="presOf" srcId="{C8A4A5B7-B47B-4C98-9D4C-23893067E5C6}" destId="{4761972F-AA2E-4B98-8A94-AB2AF8BA6843}" srcOrd="1" destOrd="0" presId="urn:microsoft.com/office/officeart/2005/8/layout/equation2"/>
    <dgm:cxn modelId="{18A35A1A-6597-408D-9256-55A5847B72EE}" type="presOf" srcId="{D24B8E91-2E3D-4544-93F7-9B1759D7ABE6}" destId="{96918FA9-90E7-49D4-BFE9-C496C0CC45E3}" srcOrd="0" destOrd="0" presId="urn:microsoft.com/office/officeart/2005/8/layout/equation2"/>
    <dgm:cxn modelId="{A9020EC1-FD54-40B0-BD4F-0AA4E4E438A9}" type="presParOf" srcId="{92930376-25BE-4E37-8C1A-4057EC12BA14}" destId="{617B492B-C583-457B-AC15-68A1B5896E85}" srcOrd="0" destOrd="0" presId="urn:microsoft.com/office/officeart/2005/8/layout/equation2"/>
    <dgm:cxn modelId="{4F076CFD-0B8B-49DB-AF10-A1FF5470903D}" type="presParOf" srcId="{617B492B-C583-457B-AC15-68A1B5896E85}" destId="{95DC9E42-677D-40F0-983C-7E621E343544}" srcOrd="0" destOrd="0" presId="urn:microsoft.com/office/officeart/2005/8/layout/equation2"/>
    <dgm:cxn modelId="{D9EFE78F-9268-4DD1-8320-05748B934ED7}" type="presParOf" srcId="{617B492B-C583-457B-AC15-68A1B5896E85}" destId="{FE9D6EBA-192C-4164-8F15-A8B05E258265}" srcOrd="1" destOrd="0" presId="urn:microsoft.com/office/officeart/2005/8/layout/equation2"/>
    <dgm:cxn modelId="{686A9C63-FF6F-4427-A56B-1A72D07942D0}" type="presParOf" srcId="{617B492B-C583-457B-AC15-68A1B5896E85}" destId="{446AD181-8EE3-41B9-A60D-54F14C3A8561}" srcOrd="2" destOrd="0" presId="urn:microsoft.com/office/officeart/2005/8/layout/equation2"/>
    <dgm:cxn modelId="{4E3E5C67-4F7E-4C21-B79B-2C698AB6F0A0}" type="presParOf" srcId="{617B492B-C583-457B-AC15-68A1B5896E85}" destId="{667D4DB3-A577-4FC4-A680-2F3045E2E61B}" srcOrd="3" destOrd="0" presId="urn:microsoft.com/office/officeart/2005/8/layout/equation2"/>
    <dgm:cxn modelId="{6D50444D-4CED-4325-A45E-C0B56FFB16D5}" type="presParOf" srcId="{617B492B-C583-457B-AC15-68A1B5896E85}" destId="{0F4A78E9-3CCB-4257-BE3B-EFD6A85F3A0C}" srcOrd="4" destOrd="0" presId="urn:microsoft.com/office/officeart/2005/8/layout/equation2"/>
    <dgm:cxn modelId="{27C4980B-E2A6-4FCC-BA26-6ACCD6C32992}" type="presParOf" srcId="{92930376-25BE-4E37-8C1A-4057EC12BA14}" destId="{ABDAD63D-8B29-47A3-ACDF-C61E58C817AB}" srcOrd="1" destOrd="0" presId="urn:microsoft.com/office/officeart/2005/8/layout/equation2"/>
    <dgm:cxn modelId="{BF6CD222-0AB6-4753-B5B5-E89B0119DAD6}" type="presParOf" srcId="{ABDAD63D-8B29-47A3-ACDF-C61E58C817AB}" destId="{4761972F-AA2E-4B98-8A94-AB2AF8BA6843}" srcOrd="0" destOrd="0" presId="urn:microsoft.com/office/officeart/2005/8/layout/equation2"/>
    <dgm:cxn modelId="{025B0C5D-5D29-4C09-AE2C-5E92A39DB8C4}" type="presParOf" srcId="{92930376-25BE-4E37-8C1A-4057EC12BA14}" destId="{96918FA9-90E7-49D4-BFE9-C496C0CC45E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B1BE86-343C-4D50-9C96-45C5059AEEA2}" type="doc">
      <dgm:prSet loTypeId="urn:microsoft.com/office/officeart/2005/8/layout/hList6" loCatId="list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de-DE"/>
        </a:p>
      </dgm:t>
    </dgm:pt>
    <dgm:pt modelId="{851207CC-A338-4DC4-B888-5F15169E42FD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l-GR" sz="2000" dirty="0" smtClean="0">
              <a:latin typeface="Times New Roman"/>
              <a:cs typeface="Times New Roman"/>
            </a:rPr>
            <a:t>Σ</a:t>
          </a:r>
          <a:endParaRPr lang="de-DE" sz="2000" dirty="0"/>
        </a:p>
      </dgm:t>
    </dgm:pt>
    <dgm:pt modelId="{D8E77BC1-0614-4754-A431-D8131AFC3241}" type="parTrans" cxnId="{1A563E13-B455-43A5-982E-D0E83E4312E6}">
      <dgm:prSet/>
      <dgm:spPr/>
      <dgm:t>
        <a:bodyPr/>
        <a:lstStyle/>
        <a:p>
          <a:endParaRPr lang="de-DE"/>
        </a:p>
      </dgm:t>
    </dgm:pt>
    <dgm:pt modelId="{D4A91FFB-53BF-4225-9C3B-BC6FCC55347B}" type="sibTrans" cxnId="{1A563E13-B455-43A5-982E-D0E83E4312E6}">
      <dgm:prSet/>
      <dgm:spPr/>
      <dgm:t>
        <a:bodyPr/>
        <a:lstStyle/>
        <a:p>
          <a:endParaRPr lang="de-DE"/>
        </a:p>
      </dgm:t>
    </dgm:pt>
    <dgm:pt modelId="{A9C7CB1E-1259-40E1-B78D-36E3DBFF4271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de-DE" sz="2000" dirty="0" smtClean="0"/>
            <a:t>M2:</a:t>
          </a:r>
        </a:p>
      </dgm:t>
    </dgm:pt>
    <dgm:pt modelId="{029DA426-A506-4218-9CF8-0F207F18D393}" type="parTrans" cxnId="{6AAAA734-F492-4B86-A7D7-EDB30D078639}">
      <dgm:prSet/>
      <dgm:spPr/>
      <dgm:t>
        <a:bodyPr/>
        <a:lstStyle/>
        <a:p>
          <a:endParaRPr lang="de-DE"/>
        </a:p>
      </dgm:t>
    </dgm:pt>
    <dgm:pt modelId="{5BF84E20-FE8E-4425-806E-F729F5E94224}" type="sibTrans" cxnId="{6AAAA734-F492-4B86-A7D7-EDB30D078639}">
      <dgm:prSet/>
      <dgm:spPr/>
      <dgm:t>
        <a:bodyPr/>
        <a:lstStyle/>
        <a:p>
          <a:endParaRPr lang="de-DE"/>
        </a:p>
      </dgm:t>
    </dgm:pt>
    <dgm:pt modelId="{BF6F04AB-D47E-45E0-AD26-24DC412CA4A9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de-DE" sz="2000" dirty="0" smtClean="0"/>
            <a:t>M2.1:</a:t>
          </a:r>
        </a:p>
      </dgm:t>
    </dgm:pt>
    <dgm:pt modelId="{84229E0B-077C-4F3A-B0A7-F400C2390238}" type="parTrans" cxnId="{DAFACDC6-5DA6-4E67-A476-7286E586B533}">
      <dgm:prSet/>
      <dgm:spPr/>
      <dgm:t>
        <a:bodyPr/>
        <a:lstStyle/>
        <a:p>
          <a:endParaRPr lang="de-DE"/>
        </a:p>
      </dgm:t>
    </dgm:pt>
    <dgm:pt modelId="{31639626-CF3F-46BA-8A48-AD05AC53A564}" type="sibTrans" cxnId="{DAFACDC6-5DA6-4E67-A476-7286E586B533}">
      <dgm:prSet/>
      <dgm:spPr/>
      <dgm:t>
        <a:bodyPr/>
        <a:lstStyle/>
        <a:p>
          <a:endParaRPr lang="de-DE"/>
        </a:p>
      </dgm:t>
    </dgm:pt>
    <dgm:pt modelId="{F8420B22-A6F5-4276-B8E0-358E33476C7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de-DE" sz="2000" dirty="0" smtClean="0"/>
            <a:t>M2.2:</a:t>
          </a:r>
        </a:p>
      </dgm:t>
    </dgm:pt>
    <dgm:pt modelId="{2F63A064-2D5D-40FC-A1DD-5461CC2C7032}" type="parTrans" cxnId="{18A71F9D-3BFE-4254-9CC9-F3304D670616}">
      <dgm:prSet/>
      <dgm:spPr/>
      <dgm:t>
        <a:bodyPr/>
        <a:lstStyle/>
        <a:p>
          <a:endParaRPr lang="de-DE"/>
        </a:p>
      </dgm:t>
    </dgm:pt>
    <dgm:pt modelId="{75BC394E-158B-4524-BA8A-8EBAE3EB2979}" type="sibTrans" cxnId="{18A71F9D-3BFE-4254-9CC9-F3304D670616}">
      <dgm:prSet/>
      <dgm:spPr/>
      <dgm:t>
        <a:bodyPr/>
        <a:lstStyle/>
        <a:p>
          <a:endParaRPr lang="de-DE"/>
        </a:p>
      </dgm:t>
    </dgm:pt>
    <dgm:pt modelId="{C4ED6E14-440F-4B4C-9DD4-7EFF8D99FF6A}">
      <dgm:prSet custT="1"/>
      <dgm:spPr>
        <a:solidFill>
          <a:schemeClr val="accent1">
            <a:lumMod val="40000"/>
            <a:lumOff val="60000"/>
          </a:schemeClr>
        </a:solidFill>
        <a:ln w="28575"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de-DE" sz="2000" dirty="0" smtClean="0"/>
            <a:t>M3:</a:t>
          </a:r>
        </a:p>
      </dgm:t>
    </dgm:pt>
    <dgm:pt modelId="{0EE13B82-9C4F-47E0-A4DC-44440D28E410}" type="parTrans" cxnId="{66802757-911D-4FEC-A7C7-B6FAD89FA271}">
      <dgm:prSet/>
      <dgm:spPr/>
      <dgm:t>
        <a:bodyPr/>
        <a:lstStyle/>
        <a:p>
          <a:endParaRPr lang="de-DE"/>
        </a:p>
      </dgm:t>
    </dgm:pt>
    <dgm:pt modelId="{ABBC7D4C-01CC-47E7-BA26-5CDB7A07A869}" type="sibTrans" cxnId="{66802757-911D-4FEC-A7C7-B6FAD89FA271}">
      <dgm:prSet/>
      <dgm:spPr/>
      <dgm:t>
        <a:bodyPr/>
        <a:lstStyle/>
        <a:p>
          <a:endParaRPr lang="de-DE"/>
        </a:p>
      </dgm:t>
    </dgm:pt>
    <dgm:pt modelId="{2381EC85-8AAE-4892-BBBC-00BFFC555C52}">
      <dgm:prSet custT="1"/>
      <dgm:spPr/>
      <dgm:t>
        <a:bodyPr/>
        <a:lstStyle/>
        <a:p>
          <a:r>
            <a:rPr lang="de-DE" sz="2000" dirty="0" smtClean="0"/>
            <a:t>M3.1:</a:t>
          </a:r>
        </a:p>
      </dgm:t>
    </dgm:pt>
    <dgm:pt modelId="{EEB40ABF-35BB-4BA1-8213-26FEE7CD684C}" type="parTrans" cxnId="{505C8053-4B66-423C-9C90-53B88B4684AD}">
      <dgm:prSet/>
      <dgm:spPr/>
      <dgm:t>
        <a:bodyPr/>
        <a:lstStyle/>
        <a:p>
          <a:endParaRPr lang="de-DE"/>
        </a:p>
      </dgm:t>
    </dgm:pt>
    <dgm:pt modelId="{DAAEE9A5-9B34-4554-AE56-75268DBDAFCB}" type="sibTrans" cxnId="{505C8053-4B66-423C-9C90-53B88B4684AD}">
      <dgm:prSet/>
      <dgm:spPr/>
      <dgm:t>
        <a:bodyPr/>
        <a:lstStyle/>
        <a:p>
          <a:endParaRPr lang="de-DE"/>
        </a:p>
      </dgm:t>
    </dgm:pt>
    <dgm:pt modelId="{B412FFCC-9F8C-4217-B2FB-DDC74073F186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de-DE" sz="2000" dirty="0" smtClean="0"/>
            <a:t>M4</a:t>
          </a:r>
        </a:p>
      </dgm:t>
    </dgm:pt>
    <dgm:pt modelId="{4332FA52-8228-4B5B-A750-DCE1DB3E803D}" type="parTrans" cxnId="{76739709-4B27-4240-AD59-759FED1FE398}">
      <dgm:prSet/>
      <dgm:spPr/>
      <dgm:t>
        <a:bodyPr/>
        <a:lstStyle/>
        <a:p>
          <a:endParaRPr lang="de-DE"/>
        </a:p>
      </dgm:t>
    </dgm:pt>
    <dgm:pt modelId="{0ECED57E-FDC4-45A7-A11C-7BEAA056794F}" type="sibTrans" cxnId="{76739709-4B27-4240-AD59-759FED1FE398}">
      <dgm:prSet/>
      <dgm:spPr/>
      <dgm:t>
        <a:bodyPr/>
        <a:lstStyle/>
        <a:p>
          <a:endParaRPr lang="de-DE"/>
        </a:p>
      </dgm:t>
    </dgm:pt>
    <dgm:pt modelId="{0FADBA0C-F3D4-4949-9CC6-4EAE736D1F4C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de-DE" sz="1600" dirty="0" smtClean="0"/>
            <a:t>14.April 2015</a:t>
          </a:r>
          <a:endParaRPr lang="de-DE" sz="1600" dirty="0"/>
        </a:p>
      </dgm:t>
    </dgm:pt>
    <dgm:pt modelId="{B895F09B-2ABE-4D0B-9328-7B16352FC41E}" type="parTrans" cxnId="{F9F35B0F-3D2E-471E-A0AD-033543F587CC}">
      <dgm:prSet/>
      <dgm:spPr/>
      <dgm:t>
        <a:bodyPr/>
        <a:lstStyle/>
        <a:p>
          <a:endParaRPr lang="de-DE"/>
        </a:p>
      </dgm:t>
    </dgm:pt>
    <dgm:pt modelId="{BB77F8B7-78FA-4C92-8169-846620CC86C2}" type="sibTrans" cxnId="{F9F35B0F-3D2E-471E-A0AD-033543F587CC}">
      <dgm:prSet/>
      <dgm:spPr/>
      <dgm:t>
        <a:bodyPr/>
        <a:lstStyle/>
        <a:p>
          <a:endParaRPr lang="de-DE"/>
        </a:p>
      </dgm:t>
    </dgm:pt>
    <dgm:pt modelId="{75A2F7A9-D4AC-4214-9880-F6BE1227F691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de-DE" sz="1600" dirty="0" smtClean="0"/>
            <a:t>5.Mai 2015</a:t>
          </a:r>
        </a:p>
      </dgm:t>
    </dgm:pt>
    <dgm:pt modelId="{88574284-A308-405E-A610-DE500D22263C}" type="parTrans" cxnId="{BEAF76CD-51ED-4732-B8C2-01DEAA9F0310}">
      <dgm:prSet/>
      <dgm:spPr/>
      <dgm:t>
        <a:bodyPr/>
        <a:lstStyle/>
        <a:p>
          <a:endParaRPr lang="de-DE"/>
        </a:p>
      </dgm:t>
    </dgm:pt>
    <dgm:pt modelId="{EB2DB18F-EF85-486A-BC5A-02E74115EC0F}" type="sibTrans" cxnId="{BEAF76CD-51ED-4732-B8C2-01DEAA9F0310}">
      <dgm:prSet/>
      <dgm:spPr/>
      <dgm:t>
        <a:bodyPr/>
        <a:lstStyle/>
        <a:p>
          <a:endParaRPr lang="de-DE"/>
        </a:p>
      </dgm:t>
    </dgm:pt>
    <dgm:pt modelId="{B7CD2FCF-1F40-416A-9510-CE627A4CB8CD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de-DE" sz="1600" dirty="0" smtClean="0"/>
            <a:t>19.Mai 2015</a:t>
          </a:r>
        </a:p>
      </dgm:t>
    </dgm:pt>
    <dgm:pt modelId="{E7011D23-0247-4C97-A0C9-4CA22608DAE6}" type="parTrans" cxnId="{C61C6FE5-D8A6-421E-9AAD-BBEB73231FB8}">
      <dgm:prSet/>
      <dgm:spPr/>
      <dgm:t>
        <a:bodyPr/>
        <a:lstStyle/>
        <a:p>
          <a:endParaRPr lang="de-DE"/>
        </a:p>
      </dgm:t>
    </dgm:pt>
    <dgm:pt modelId="{6BC87809-A82C-4C10-911C-FC9371455795}" type="sibTrans" cxnId="{C61C6FE5-D8A6-421E-9AAD-BBEB73231FB8}">
      <dgm:prSet/>
      <dgm:spPr/>
      <dgm:t>
        <a:bodyPr/>
        <a:lstStyle/>
        <a:p>
          <a:endParaRPr lang="de-DE"/>
        </a:p>
      </dgm:t>
    </dgm:pt>
    <dgm:pt modelId="{CCA2FE8B-ACA1-4CC4-AF39-EEC1E7FDC1A2}">
      <dgm:prSet custT="1"/>
      <dgm:spPr/>
      <dgm:t>
        <a:bodyPr/>
        <a:lstStyle/>
        <a:p>
          <a:r>
            <a:rPr lang="de-DE" sz="1600" dirty="0" smtClean="0"/>
            <a:t>12.Juni 2015</a:t>
          </a:r>
        </a:p>
      </dgm:t>
    </dgm:pt>
    <dgm:pt modelId="{45923C4A-25FA-4F8F-A0FB-CA483EEC4796}" type="parTrans" cxnId="{DBCA7356-E93A-40A1-AA0D-BBCF93396991}">
      <dgm:prSet/>
      <dgm:spPr/>
      <dgm:t>
        <a:bodyPr/>
        <a:lstStyle/>
        <a:p>
          <a:endParaRPr lang="de-DE"/>
        </a:p>
      </dgm:t>
    </dgm:pt>
    <dgm:pt modelId="{03206BFF-3063-4896-B9F8-66A346CE286C}" type="sibTrans" cxnId="{DBCA7356-E93A-40A1-AA0D-BBCF93396991}">
      <dgm:prSet/>
      <dgm:spPr/>
      <dgm:t>
        <a:bodyPr/>
        <a:lstStyle/>
        <a:p>
          <a:endParaRPr lang="de-DE"/>
        </a:p>
      </dgm:t>
    </dgm:pt>
    <dgm:pt modelId="{8C3DA936-17F2-4720-A4A9-ABA622085DED}">
      <dgm:prSet custT="1"/>
      <dgm:spPr>
        <a:ln w="28575"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de-DE" sz="1600" dirty="0" smtClean="0"/>
            <a:t>02/04.Juni 2015</a:t>
          </a:r>
        </a:p>
      </dgm:t>
    </dgm:pt>
    <dgm:pt modelId="{54264101-4B3D-43D5-A1B3-B845277642B7}" type="parTrans" cxnId="{C14BF7D9-4730-4FD4-AED1-35669DF7C281}">
      <dgm:prSet/>
      <dgm:spPr/>
      <dgm:t>
        <a:bodyPr/>
        <a:lstStyle/>
        <a:p>
          <a:endParaRPr lang="de-DE"/>
        </a:p>
      </dgm:t>
    </dgm:pt>
    <dgm:pt modelId="{8F68FEBB-2BE8-4580-94D5-3E5E3ADC286D}" type="sibTrans" cxnId="{C14BF7D9-4730-4FD4-AED1-35669DF7C281}">
      <dgm:prSet/>
      <dgm:spPr/>
      <dgm:t>
        <a:bodyPr/>
        <a:lstStyle/>
        <a:p>
          <a:endParaRPr lang="de-DE"/>
        </a:p>
      </dgm:t>
    </dgm:pt>
    <dgm:pt modelId="{12E2D650-09AF-46E1-8C11-3A74939E2E9F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de-DE" sz="1600" dirty="0" smtClean="0"/>
            <a:t>28. Mai 2015</a:t>
          </a:r>
        </a:p>
      </dgm:t>
    </dgm:pt>
    <dgm:pt modelId="{4CC759EA-DAEE-498D-A2EA-29174D019D23}" type="parTrans" cxnId="{0DC50605-B0C4-41AB-802D-CD3A616582C3}">
      <dgm:prSet/>
      <dgm:spPr/>
      <dgm:t>
        <a:bodyPr/>
        <a:lstStyle/>
        <a:p>
          <a:endParaRPr lang="de-DE"/>
        </a:p>
      </dgm:t>
    </dgm:pt>
    <dgm:pt modelId="{592E1261-BA29-45CF-ADE9-6E3C09223DC7}" type="sibTrans" cxnId="{0DC50605-B0C4-41AB-802D-CD3A616582C3}">
      <dgm:prSet/>
      <dgm:spPr/>
      <dgm:t>
        <a:bodyPr/>
        <a:lstStyle/>
        <a:p>
          <a:endParaRPr lang="de-DE"/>
        </a:p>
      </dgm:t>
    </dgm:pt>
    <dgm:pt modelId="{0C720605-2CC9-485A-8FE9-481F9964FBDB}">
      <dgm:prSet custT="1"/>
      <dgm:spPr/>
      <dgm:t>
        <a:bodyPr/>
        <a:lstStyle/>
        <a:p>
          <a:r>
            <a:rPr lang="de-DE" sz="1600" dirty="0" smtClean="0"/>
            <a:t>23/25.Juni 2015</a:t>
          </a:r>
        </a:p>
      </dgm:t>
    </dgm:pt>
    <dgm:pt modelId="{CB93DB46-1026-4C3F-815E-B7850F2E1E23}" type="parTrans" cxnId="{C364A69B-76F5-4BE7-9F77-76ED24B8C760}">
      <dgm:prSet/>
      <dgm:spPr/>
      <dgm:t>
        <a:bodyPr/>
        <a:lstStyle/>
        <a:p>
          <a:endParaRPr lang="de-DE"/>
        </a:p>
      </dgm:t>
    </dgm:pt>
    <dgm:pt modelId="{D7F95DCB-3F25-43DC-B93E-E93B04BF810D}" type="sibTrans" cxnId="{C364A69B-76F5-4BE7-9F77-76ED24B8C760}">
      <dgm:prSet/>
      <dgm:spPr/>
      <dgm:t>
        <a:bodyPr/>
        <a:lstStyle/>
        <a:p>
          <a:endParaRPr lang="de-DE"/>
        </a:p>
      </dgm:t>
    </dgm:pt>
    <dgm:pt modelId="{5F022699-9735-41E2-8F3A-196E05BCD068}" type="pres">
      <dgm:prSet presAssocID="{99B1BE86-343C-4D50-9C96-45C5059AEE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1CCE3BC-5E61-43D4-9B7A-7803FFD00112}" type="pres">
      <dgm:prSet presAssocID="{851207CC-A338-4DC4-B888-5F15169E42F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3A4AF37-B377-4812-A880-E33BDC080555}" type="pres">
      <dgm:prSet presAssocID="{D4A91FFB-53BF-4225-9C3B-BC6FCC55347B}" presName="sibTrans" presStyleCnt="0"/>
      <dgm:spPr/>
    </dgm:pt>
    <dgm:pt modelId="{55E90811-C44F-40E1-A6C5-EF3386FF1080}" type="pres">
      <dgm:prSet presAssocID="{A9C7CB1E-1259-40E1-B78D-36E3DBFF427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5EF45EC-F79A-4FEB-9139-B706FFBB7B28}" type="pres">
      <dgm:prSet presAssocID="{5BF84E20-FE8E-4425-806E-F729F5E94224}" presName="sibTrans" presStyleCnt="0"/>
      <dgm:spPr/>
    </dgm:pt>
    <dgm:pt modelId="{E1AA1B4E-16C9-4899-B1C0-16F00BD35E9B}" type="pres">
      <dgm:prSet presAssocID="{BF6F04AB-D47E-45E0-AD26-24DC412CA4A9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B076848-DD0F-4AE7-A336-E547C54F0BFD}" type="pres">
      <dgm:prSet presAssocID="{31639626-CF3F-46BA-8A48-AD05AC53A564}" presName="sibTrans" presStyleCnt="0"/>
      <dgm:spPr/>
    </dgm:pt>
    <dgm:pt modelId="{382B3495-A093-4D33-B318-943FD40E0662}" type="pres">
      <dgm:prSet presAssocID="{F8420B22-A6F5-4276-B8E0-358E33476C7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3B72080-1080-4B41-8F7C-BF2D50A87113}" type="pres">
      <dgm:prSet presAssocID="{75BC394E-158B-4524-BA8A-8EBAE3EB2979}" presName="sibTrans" presStyleCnt="0"/>
      <dgm:spPr/>
    </dgm:pt>
    <dgm:pt modelId="{95B3DA2B-5E0A-4F6E-ADAC-F2AA3DB5DF23}" type="pres">
      <dgm:prSet presAssocID="{C4ED6E14-440F-4B4C-9DD4-7EFF8D99FF6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46639F0-FB2E-4220-B2DA-177B4D04B7C3}" type="pres">
      <dgm:prSet presAssocID="{ABBC7D4C-01CC-47E7-BA26-5CDB7A07A869}" presName="sibTrans" presStyleCnt="0"/>
      <dgm:spPr/>
    </dgm:pt>
    <dgm:pt modelId="{C3505453-0E97-4B9A-ADB0-91E6857C5928}" type="pres">
      <dgm:prSet presAssocID="{2381EC85-8AAE-4892-BBBC-00BFFC555C5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657E40A-85A5-4B7E-AE8E-D1B317AAEB8D}" type="pres">
      <dgm:prSet presAssocID="{DAAEE9A5-9B34-4554-AE56-75268DBDAFCB}" presName="sibTrans" presStyleCnt="0"/>
      <dgm:spPr/>
    </dgm:pt>
    <dgm:pt modelId="{44D35FDE-DB53-4A86-A5BB-DE1D9735B977}" type="pres">
      <dgm:prSet presAssocID="{B412FFCC-9F8C-4217-B2FB-DDC74073F18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AAAA734-F492-4B86-A7D7-EDB30D078639}" srcId="{99B1BE86-343C-4D50-9C96-45C5059AEEA2}" destId="{A9C7CB1E-1259-40E1-B78D-36E3DBFF4271}" srcOrd="1" destOrd="0" parTransId="{029DA426-A506-4218-9CF8-0F207F18D393}" sibTransId="{5BF84E20-FE8E-4425-806E-F729F5E94224}"/>
    <dgm:cxn modelId="{18A71F9D-3BFE-4254-9CC9-F3304D670616}" srcId="{99B1BE86-343C-4D50-9C96-45C5059AEEA2}" destId="{F8420B22-A6F5-4276-B8E0-358E33476C7C}" srcOrd="3" destOrd="0" parTransId="{2F63A064-2D5D-40FC-A1DD-5461CC2C7032}" sibTransId="{75BC394E-158B-4524-BA8A-8EBAE3EB2979}"/>
    <dgm:cxn modelId="{F9E83CDF-FDF7-489E-BDAF-0F2A4C2C8257}" type="presOf" srcId="{8C3DA936-17F2-4720-A4A9-ABA622085DED}" destId="{95B3DA2B-5E0A-4F6E-ADAC-F2AA3DB5DF23}" srcOrd="0" destOrd="1" presId="urn:microsoft.com/office/officeart/2005/8/layout/hList6"/>
    <dgm:cxn modelId="{8AE6C228-F37C-4DA5-BAA1-B41194D6194F}" type="presOf" srcId="{12E2D650-09AF-46E1-8C11-3A74939E2E9F}" destId="{382B3495-A093-4D33-B318-943FD40E0662}" srcOrd="0" destOrd="1" presId="urn:microsoft.com/office/officeart/2005/8/layout/hList6"/>
    <dgm:cxn modelId="{0DC50605-B0C4-41AB-802D-CD3A616582C3}" srcId="{F8420B22-A6F5-4276-B8E0-358E33476C7C}" destId="{12E2D650-09AF-46E1-8C11-3A74939E2E9F}" srcOrd="0" destOrd="0" parTransId="{4CC759EA-DAEE-498D-A2EA-29174D019D23}" sibTransId="{592E1261-BA29-45CF-ADE9-6E3C09223DC7}"/>
    <dgm:cxn modelId="{FB0193C9-8308-4B9C-9F7A-09A090F85366}" type="presOf" srcId="{99B1BE86-343C-4D50-9C96-45C5059AEEA2}" destId="{5F022699-9735-41E2-8F3A-196E05BCD068}" srcOrd="0" destOrd="0" presId="urn:microsoft.com/office/officeart/2005/8/layout/hList6"/>
    <dgm:cxn modelId="{E230904B-A7AC-435B-8759-3A4CC7A79986}" type="presOf" srcId="{B7CD2FCF-1F40-416A-9510-CE627A4CB8CD}" destId="{E1AA1B4E-16C9-4899-B1C0-16F00BD35E9B}" srcOrd="0" destOrd="1" presId="urn:microsoft.com/office/officeart/2005/8/layout/hList6"/>
    <dgm:cxn modelId="{C61C6FE5-D8A6-421E-9AAD-BBEB73231FB8}" srcId="{BF6F04AB-D47E-45E0-AD26-24DC412CA4A9}" destId="{B7CD2FCF-1F40-416A-9510-CE627A4CB8CD}" srcOrd="0" destOrd="0" parTransId="{E7011D23-0247-4C97-A0C9-4CA22608DAE6}" sibTransId="{6BC87809-A82C-4C10-911C-FC9371455795}"/>
    <dgm:cxn modelId="{BF2177D5-A15A-4216-A4F1-58D484F9CBE1}" type="presOf" srcId="{CCA2FE8B-ACA1-4CC4-AF39-EEC1E7FDC1A2}" destId="{C3505453-0E97-4B9A-ADB0-91E6857C5928}" srcOrd="0" destOrd="1" presId="urn:microsoft.com/office/officeart/2005/8/layout/hList6"/>
    <dgm:cxn modelId="{CDA82967-EFA1-48DD-BA80-05F79F1AB592}" type="presOf" srcId="{C4ED6E14-440F-4B4C-9DD4-7EFF8D99FF6A}" destId="{95B3DA2B-5E0A-4F6E-ADAC-F2AA3DB5DF23}" srcOrd="0" destOrd="0" presId="urn:microsoft.com/office/officeart/2005/8/layout/hList6"/>
    <dgm:cxn modelId="{C364A69B-76F5-4BE7-9F77-76ED24B8C760}" srcId="{B412FFCC-9F8C-4217-B2FB-DDC74073F186}" destId="{0C720605-2CC9-485A-8FE9-481F9964FBDB}" srcOrd="0" destOrd="0" parTransId="{CB93DB46-1026-4C3F-815E-B7850F2E1E23}" sibTransId="{D7F95DCB-3F25-43DC-B93E-E93B04BF810D}"/>
    <dgm:cxn modelId="{B3F2243A-F6B1-4BD0-95EA-41FDBD0FE9D2}" type="presOf" srcId="{BF6F04AB-D47E-45E0-AD26-24DC412CA4A9}" destId="{E1AA1B4E-16C9-4899-B1C0-16F00BD35E9B}" srcOrd="0" destOrd="0" presId="urn:microsoft.com/office/officeart/2005/8/layout/hList6"/>
    <dgm:cxn modelId="{DBCA7356-E93A-40A1-AA0D-BBCF93396991}" srcId="{2381EC85-8AAE-4892-BBBC-00BFFC555C52}" destId="{CCA2FE8B-ACA1-4CC4-AF39-EEC1E7FDC1A2}" srcOrd="0" destOrd="0" parTransId="{45923C4A-25FA-4F8F-A0FB-CA483EEC4796}" sibTransId="{03206BFF-3063-4896-B9F8-66A346CE286C}"/>
    <dgm:cxn modelId="{30A5A8AB-1DB2-4996-ACDE-947C447C638E}" type="presOf" srcId="{A9C7CB1E-1259-40E1-B78D-36E3DBFF4271}" destId="{55E90811-C44F-40E1-A6C5-EF3386FF1080}" srcOrd="0" destOrd="0" presId="urn:microsoft.com/office/officeart/2005/8/layout/hList6"/>
    <dgm:cxn modelId="{33405823-A36B-4DDE-9AE1-BF9A5CABB461}" type="presOf" srcId="{0FADBA0C-F3D4-4949-9CC6-4EAE736D1F4C}" destId="{81CCE3BC-5E61-43D4-9B7A-7803FFD00112}" srcOrd="0" destOrd="1" presId="urn:microsoft.com/office/officeart/2005/8/layout/hList6"/>
    <dgm:cxn modelId="{C4EBFBE2-BE3F-47BC-A097-106EEDA9F7E7}" type="presOf" srcId="{0C720605-2CC9-485A-8FE9-481F9964FBDB}" destId="{44D35FDE-DB53-4A86-A5BB-DE1D9735B977}" srcOrd="0" destOrd="1" presId="urn:microsoft.com/office/officeart/2005/8/layout/hList6"/>
    <dgm:cxn modelId="{F9F35B0F-3D2E-471E-A0AD-033543F587CC}" srcId="{851207CC-A338-4DC4-B888-5F15169E42FD}" destId="{0FADBA0C-F3D4-4949-9CC6-4EAE736D1F4C}" srcOrd="0" destOrd="0" parTransId="{B895F09B-2ABE-4D0B-9328-7B16352FC41E}" sibTransId="{BB77F8B7-78FA-4C92-8169-846620CC86C2}"/>
    <dgm:cxn modelId="{884F1593-5E65-444A-8D2F-B2C983AA34C6}" type="presOf" srcId="{851207CC-A338-4DC4-B888-5F15169E42FD}" destId="{81CCE3BC-5E61-43D4-9B7A-7803FFD00112}" srcOrd="0" destOrd="0" presId="urn:microsoft.com/office/officeart/2005/8/layout/hList6"/>
    <dgm:cxn modelId="{1A563E13-B455-43A5-982E-D0E83E4312E6}" srcId="{99B1BE86-343C-4D50-9C96-45C5059AEEA2}" destId="{851207CC-A338-4DC4-B888-5F15169E42FD}" srcOrd="0" destOrd="0" parTransId="{D8E77BC1-0614-4754-A431-D8131AFC3241}" sibTransId="{D4A91FFB-53BF-4225-9C3B-BC6FCC55347B}"/>
    <dgm:cxn modelId="{BBD46BB5-806F-4248-83AA-787C19AEC784}" type="presOf" srcId="{B412FFCC-9F8C-4217-B2FB-DDC74073F186}" destId="{44D35FDE-DB53-4A86-A5BB-DE1D9735B977}" srcOrd="0" destOrd="0" presId="urn:microsoft.com/office/officeart/2005/8/layout/hList6"/>
    <dgm:cxn modelId="{76739709-4B27-4240-AD59-759FED1FE398}" srcId="{99B1BE86-343C-4D50-9C96-45C5059AEEA2}" destId="{B412FFCC-9F8C-4217-B2FB-DDC74073F186}" srcOrd="6" destOrd="0" parTransId="{4332FA52-8228-4B5B-A750-DCE1DB3E803D}" sibTransId="{0ECED57E-FDC4-45A7-A11C-7BEAA056794F}"/>
    <dgm:cxn modelId="{66802757-911D-4FEC-A7C7-B6FAD89FA271}" srcId="{99B1BE86-343C-4D50-9C96-45C5059AEEA2}" destId="{C4ED6E14-440F-4B4C-9DD4-7EFF8D99FF6A}" srcOrd="4" destOrd="0" parTransId="{0EE13B82-9C4F-47E0-A4DC-44440D28E410}" sibTransId="{ABBC7D4C-01CC-47E7-BA26-5CDB7A07A869}"/>
    <dgm:cxn modelId="{DAFACDC6-5DA6-4E67-A476-7286E586B533}" srcId="{99B1BE86-343C-4D50-9C96-45C5059AEEA2}" destId="{BF6F04AB-D47E-45E0-AD26-24DC412CA4A9}" srcOrd="2" destOrd="0" parTransId="{84229E0B-077C-4F3A-B0A7-F400C2390238}" sibTransId="{31639626-CF3F-46BA-8A48-AD05AC53A564}"/>
    <dgm:cxn modelId="{BEAF76CD-51ED-4732-B8C2-01DEAA9F0310}" srcId="{A9C7CB1E-1259-40E1-B78D-36E3DBFF4271}" destId="{75A2F7A9-D4AC-4214-9880-F6BE1227F691}" srcOrd="0" destOrd="0" parTransId="{88574284-A308-405E-A610-DE500D22263C}" sibTransId="{EB2DB18F-EF85-486A-BC5A-02E74115EC0F}"/>
    <dgm:cxn modelId="{C14BF7D9-4730-4FD4-AED1-35669DF7C281}" srcId="{C4ED6E14-440F-4B4C-9DD4-7EFF8D99FF6A}" destId="{8C3DA936-17F2-4720-A4A9-ABA622085DED}" srcOrd="0" destOrd="0" parTransId="{54264101-4B3D-43D5-A1B3-B845277642B7}" sibTransId="{8F68FEBB-2BE8-4580-94D5-3E5E3ADC286D}"/>
    <dgm:cxn modelId="{2A0BD476-2497-4916-8C7C-392CF59F683E}" type="presOf" srcId="{2381EC85-8AAE-4892-BBBC-00BFFC555C52}" destId="{C3505453-0E97-4B9A-ADB0-91E6857C5928}" srcOrd="0" destOrd="0" presId="urn:microsoft.com/office/officeart/2005/8/layout/hList6"/>
    <dgm:cxn modelId="{505C8053-4B66-423C-9C90-53B88B4684AD}" srcId="{99B1BE86-343C-4D50-9C96-45C5059AEEA2}" destId="{2381EC85-8AAE-4892-BBBC-00BFFC555C52}" srcOrd="5" destOrd="0" parTransId="{EEB40ABF-35BB-4BA1-8213-26FEE7CD684C}" sibTransId="{DAAEE9A5-9B34-4554-AE56-75268DBDAFCB}"/>
    <dgm:cxn modelId="{3BF25884-DD93-4C20-B9E5-8B2E5CBFD617}" type="presOf" srcId="{F8420B22-A6F5-4276-B8E0-358E33476C7C}" destId="{382B3495-A093-4D33-B318-943FD40E0662}" srcOrd="0" destOrd="0" presId="urn:microsoft.com/office/officeart/2005/8/layout/hList6"/>
    <dgm:cxn modelId="{364A0DFF-828E-4BEC-B575-E0C32CBFB8B5}" type="presOf" srcId="{75A2F7A9-D4AC-4214-9880-F6BE1227F691}" destId="{55E90811-C44F-40E1-A6C5-EF3386FF1080}" srcOrd="0" destOrd="1" presId="urn:microsoft.com/office/officeart/2005/8/layout/hList6"/>
    <dgm:cxn modelId="{651BB913-91FA-4791-B2A8-7F3EE1D68DB5}" type="presParOf" srcId="{5F022699-9735-41E2-8F3A-196E05BCD068}" destId="{81CCE3BC-5E61-43D4-9B7A-7803FFD00112}" srcOrd="0" destOrd="0" presId="urn:microsoft.com/office/officeart/2005/8/layout/hList6"/>
    <dgm:cxn modelId="{C7AFACF3-03A1-4A36-B982-733D31C3D686}" type="presParOf" srcId="{5F022699-9735-41E2-8F3A-196E05BCD068}" destId="{A3A4AF37-B377-4812-A880-E33BDC080555}" srcOrd="1" destOrd="0" presId="urn:microsoft.com/office/officeart/2005/8/layout/hList6"/>
    <dgm:cxn modelId="{6A9299DA-13DC-44CE-85CC-36F2719C3322}" type="presParOf" srcId="{5F022699-9735-41E2-8F3A-196E05BCD068}" destId="{55E90811-C44F-40E1-A6C5-EF3386FF1080}" srcOrd="2" destOrd="0" presId="urn:microsoft.com/office/officeart/2005/8/layout/hList6"/>
    <dgm:cxn modelId="{3CFDCB84-1D05-4EA2-B462-94B123331A9D}" type="presParOf" srcId="{5F022699-9735-41E2-8F3A-196E05BCD068}" destId="{55EF45EC-F79A-4FEB-9139-B706FFBB7B28}" srcOrd="3" destOrd="0" presId="urn:microsoft.com/office/officeart/2005/8/layout/hList6"/>
    <dgm:cxn modelId="{F2C0D650-D999-4D45-8CD9-8BCB075112A6}" type="presParOf" srcId="{5F022699-9735-41E2-8F3A-196E05BCD068}" destId="{E1AA1B4E-16C9-4899-B1C0-16F00BD35E9B}" srcOrd="4" destOrd="0" presId="urn:microsoft.com/office/officeart/2005/8/layout/hList6"/>
    <dgm:cxn modelId="{69C267F5-08BD-4046-A17D-977D3964ED7B}" type="presParOf" srcId="{5F022699-9735-41E2-8F3A-196E05BCD068}" destId="{FB076848-DD0F-4AE7-A336-E547C54F0BFD}" srcOrd="5" destOrd="0" presId="urn:microsoft.com/office/officeart/2005/8/layout/hList6"/>
    <dgm:cxn modelId="{846AC07B-FA1F-4E34-BBBB-E49A206DFC30}" type="presParOf" srcId="{5F022699-9735-41E2-8F3A-196E05BCD068}" destId="{382B3495-A093-4D33-B318-943FD40E0662}" srcOrd="6" destOrd="0" presId="urn:microsoft.com/office/officeart/2005/8/layout/hList6"/>
    <dgm:cxn modelId="{13A86187-BC44-4F99-83E2-7588486DEAAC}" type="presParOf" srcId="{5F022699-9735-41E2-8F3A-196E05BCD068}" destId="{13B72080-1080-4B41-8F7C-BF2D50A87113}" srcOrd="7" destOrd="0" presId="urn:microsoft.com/office/officeart/2005/8/layout/hList6"/>
    <dgm:cxn modelId="{6FEBE87D-1D43-4DFA-A3FE-4403BFA6120B}" type="presParOf" srcId="{5F022699-9735-41E2-8F3A-196E05BCD068}" destId="{95B3DA2B-5E0A-4F6E-ADAC-F2AA3DB5DF23}" srcOrd="8" destOrd="0" presId="urn:microsoft.com/office/officeart/2005/8/layout/hList6"/>
    <dgm:cxn modelId="{7A4CB811-CD49-48BE-8756-9D0B83A8ECBA}" type="presParOf" srcId="{5F022699-9735-41E2-8F3A-196E05BCD068}" destId="{B46639F0-FB2E-4220-B2DA-177B4D04B7C3}" srcOrd="9" destOrd="0" presId="urn:microsoft.com/office/officeart/2005/8/layout/hList6"/>
    <dgm:cxn modelId="{35DFAB82-3AB2-46D4-9707-10E2F88E3FD5}" type="presParOf" srcId="{5F022699-9735-41E2-8F3A-196E05BCD068}" destId="{C3505453-0E97-4B9A-ADB0-91E6857C5928}" srcOrd="10" destOrd="0" presId="urn:microsoft.com/office/officeart/2005/8/layout/hList6"/>
    <dgm:cxn modelId="{E3C96EF5-CA29-4960-BD6A-1C68700CE63D}" type="presParOf" srcId="{5F022699-9735-41E2-8F3A-196E05BCD068}" destId="{1657E40A-85A5-4B7E-AE8E-D1B317AAEB8D}" srcOrd="11" destOrd="0" presId="urn:microsoft.com/office/officeart/2005/8/layout/hList6"/>
    <dgm:cxn modelId="{F54552D3-284A-4590-A269-E31AE9A8CBF9}" type="presParOf" srcId="{5F022699-9735-41E2-8F3A-196E05BCD068}" destId="{44D35FDE-DB53-4A86-A5BB-DE1D9735B977}" srcOrd="1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8878D0-4FC1-4F53-9B89-D0AA2A8C9FA0}">
      <dsp:nvSpPr>
        <dsp:cNvPr id="0" name=""/>
        <dsp:cNvSpPr/>
      </dsp:nvSpPr>
      <dsp:spPr>
        <a:xfrm>
          <a:off x="0" y="288069"/>
          <a:ext cx="741682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2F0950-221F-4001-8FF3-03B15D9D635A}">
      <dsp:nvSpPr>
        <dsp:cNvPr id="0" name=""/>
        <dsp:cNvSpPr/>
      </dsp:nvSpPr>
      <dsp:spPr>
        <a:xfrm>
          <a:off x="370841" y="22389"/>
          <a:ext cx="519177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Überblick</a:t>
          </a:r>
          <a:endParaRPr lang="de-DE" sz="1800" kern="1200" dirty="0"/>
        </a:p>
      </dsp:txBody>
      <dsp:txXfrm>
        <a:off x="370841" y="22389"/>
        <a:ext cx="5191776" cy="531360"/>
      </dsp:txXfrm>
    </dsp:sp>
    <dsp:sp modelId="{23F8E39D-5857-4243-A102-281707E4BCB2}">
      <dsp:nvSpPr>
        <dsp:cNvPr id="0" name=""/>
        <dsp:cNvSpPr/>
      </dsp:nvSpPr>
      <dsp:spPr>
        <a:xfrm>
          <a:off x="0" y="1104549"/>
          <a:ext cx="7416824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628" tIns="374904" rIns="57562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Live-Demo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vs. </a:t>
          </a:r>
          <a:r>
            <a:rPr lang="de-DE" sz="1800" kern="1200" dirty="0" err="1" smtClean="0"/>
            <a:t>LoFi</a:t>
          </a:r>
          <a:endParaRPr lang="de-DE" sz="1800" kern="1200" dirty="0" smtClean="0"/>
        </a:p>
      </dsp:txBody>
      <dsp:txXfrm>
        <a:off x="0" y="1104549"/>
        <a:ext cx="7416824" cy="1020600"/>
      </dsp:txXfrm>
    </dsp:sp>
    <dsp:sp modelId="{D8911C77-B20D-4210-8744-BBAABCCDDB1A}">
      <dsp:nvSpPr>
        <dsp:cNvPr id="0" name=""/>
        <dsp:cNvSpPr/>
      </dsp:nvSpPr>
      <dsp:spPr>
        <a:xfrm>
          <a:off x="370841" y="838869"/>
          <a:ext cx="519177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HiFi</a:t>
          </a:r>
          <a:endParaRPr lang="de-DE" sz="1800" kern="1200" dirty="0" smtClean="0"/>
        </a:p>
      </dsp:txBody>
      <dsp:txXfrm>
        <a:off x="370841" y="838869"/>
        <a:ext cx="5191776" cy="531360"/>
      </dsp:txXfrm>
    </dsp:sp>
    <dsp:sp modelId="{083FC442-D5BA-4BFC-97DF-5BA09242589B}">
      <dsp:nvSpPr>
        <dsp:cNvPr id="0" name=""/>
        <dsp:cNvSpPr/>
      </dsp:nvSpPr>
      <dsp:spPr>
        <a:xfrm>
          <a:off x="0" y="2488030"/>
          <a:ext cx="741682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C0AC8E-624D-4988-8112-6BE5B2DB0F84}">
      <dsp:nvSpPr>
        <dsp:cNvPr id="0" name=""/>
        <dsp:cNvSpPr/>
      </dsp:nvSpPr>
      <dsp:spPr>
        <a:xfrm>
          <a:off x="370841" y="2222349"/>
          <a:ext cx="519177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Challenges</a:t>
          </a:r>
          <a:endParaRPr lang="de-DE" sz="1800" kern="1200" dirty="0" smtClean="0"/>
        </a:p>
      </dsp:txBody>
      <dsp:txXfrm>
        <a:off x="370841" y="2222349"/>
        <a:ext cx="5191776" cy="531360"/>
      </dsp:txXfrm>
    </dsp:sp>
    <dsp:sp modelId="{88EB528F-F93A-46CF-A04A-860E2AAA2569}">
      <dsp:nvSpPr>
        <dsp:cNvPr id="0" name=""/>
        <dsp:cNvSpPr/>
      </dsp:nvSpPr>
      <dsp:spPr>
        <a:xfrm>
          <a:off x="0" y="3304510"/>
          <a:ext cx="7416824" cy="737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628" tIns="374904" rIns="57562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Next </a:t>
          </a:r>
          <a:r>
            <a:rPr lang="de-DE" sz="1800" kern="1200" dirty="0" err="1" smtClean="0"/>
            <a:t>Steps</a:t>
          </a:r>
          <a:endParaRPr lang="de-DE" sz="1800" kern="1200" dirty="0" smtClean="0"/>
        </a:p>
      </dsp:txBody>
      <dsp:txXfrm>
        <a:off x="0" y="3304510"/>
        <a:ext cx="7416824" cy="737100"/>
      </dsp:txXfrm>
    </dsp:sp>
    <dsp:sp modelId="{F265AC89-C28B-4AE7-B921-CE54AAA42281}">
      <dsp:nvSpPr>
        <dsp:cNvPr id="0" name=""/>
        <dsp:cNvSpPr/>
      </dsp:nvSpPr>
      <dsp:spPr>
        <a:xfrm>
          <a:off x="370841" y="3038829"/>
          <a:ext cx="519177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Zeitplan</a:t>
          </a:r>
        </a:p>
      </dsp:txBody>
      <dsp:txXfrm>
        <a:off x="370841" y="3038829"/>
        <a:ext cx="5191776" cy="5313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DC9E42-677D-40F0-983C-7E621E343544}">
      <dsp:nvSpPr>
        <dsp:cNvPr id="0" name=""/>
        <dsp:cNvSpPr/>
      </dsp:nvSpPr>
      <dsp:spPr>
        <a:xfrm>
          <a:off x="378485" y="481"/>
          <a:ext cx="629823" cy="629823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err="1" smtClean="0"/>
            <a:t>Map</a:t>
          </a:r>
          <a:endParaRPr lang="de-DE" sz="1200" kern="1200" dirty="0"/>
        </a:p>
      </dsp:txBody>
      <dsp:txXfrm>
        <a:off x="378485" y="481"/>
        <a:ext cx="629823" cy="629823"/>
      </dsp:txXfrm>
    </dsp:sp>
    <dsp:sp modelId="{446AD181-8EE3-41B9-A60D-54F14C3A8561}">
      <dsp:nvSpPr>
        <dsp:cNvPr id="0" name=""/>
        <dsp:cNvSpPr/>
      </dsp:nvSpPr>
      <dsp:spPr>
        <a:xfrm rot="18846993">
          <a:off x="510748" y="681447"/>
          <a:ext cx="365297" cy="365297"/>
        </a:xfrm>
        <a:prstGeom prst="mathPlus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00" kern="1200"/>
        </a:p>
      </dsp:txBody>
      <dsp:txXfrm rot="18846993">
        <a:off x="510748" y="681447"/>
        <a:ext cx="365297" cy="365297"/>
      </dsp:txXfrm>
    </dsp:sp>
    <dsp:sp modelId="{0F4A78E9-3CCB-4257-BE3B-EFD6A85F3A0C}">
      <dsp:nvSpPr>
        <dsp:cNvPr id="0" name=""/>
        <dsp:cNvSpPr/>
      </dsp:nvSpPr>
      <dsp:spPr>
        <a:xfrm>
          <a:off x="378485" y="1097886"/>
          <a:ext cx="629823" cy="629823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Daten</a:t>
          </a:r>
          <a:endParaRPr lang="de-DE" sz="1200" kern="1200" dirty="0"/>
        </a:p>
      </dsp:txBody>
      <dsp:txXfrm>
        <a:off x="378485" y="1097886"/>
        <a:ext cx="629823" cy="629823"/>
      </dsp:txXfrm>
    </dsp:sp>
    <dsp:sp modelId="{ABDAD63D-8B29-47A3-ACDF-C61E58C817AB}">
      <dsp:nvSpPr>
        <dsp:cNvPr id="0" name=""/>
        <dsp:cNvSpPr/>
      </dsp:nvSpPr>
      <dsp:spPr>
        <a:xfrm>
          <a:off x="1102782" y="746948"/>
          <a:ext cx="200283" cy="2342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/>
        </a:p>
      </dsp:txBody>
      <dsp:txXfrm>
        <a:off x="1102782" y="746948"/>
        <a:ext cx="200283" cy="234294"/>
      </dsp:txXfrm>
    </dsp:sp>
    <dsp:sp modelId="{96918FA9-90E7-49D4-BFE9-C496C0CC45E3}">
      <dsp:nvSpPr>
        <dsp:cNvPr id="0" name=""/>
        <dsp:cNvSpPr/>
      </dsp:nvSpPr>
      <dsp:spPr>
        <a:xfrm>
          <a:off x="1386203" y="234272"/>
          <a:ext cx="1259647" cy="1259647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100" kern="1200" dirty="0" smtClean="0"/>
            <a:t>zu viel</a:t>
          </a:r>
          <a:endParaRPr lang="de-DE" sz="3100" kern="1200" dirty="0"/>
        </a:p>
      </dsp:txBody>
      <dsp:txXfrm>
        <a:off x="1386203" y="234272"/>
        <a:ext cx="1259647" cy="125964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CCE3BC-5E61-43D4-9B7A-7803FFD00112}">
      <dsp:nvSpPr>
        <dsp:cNvPr id="0" name=""/>
        <dsp:cNvSpPr/>
      </dsp:nvSpPr>
      <dsp:spPr>
        <a:xfrm rot="16200000">
          <a:off x="-226236" y="232303"/>
          <a:ext cx="1584175" cy="1119569"/>
        </a:xfrm>
        <a:prstGeom prst="flowChartManualOperation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Times New Roman"/>
              <a:cs typeface="Times New Roman"/>
            </a:rPr>
            <a:t>Σ</a:t>
          </a:r>
          <a:endParaRPr lang="de-DE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14.April 2015</a:t>
          </a:r>
          <a:endParaRPr lang="de-DE" sz="1600" kern="1200" dirty="0"/>
        </a:p>
      </dsp:txBody>
      <dsp:txXfrm rot="16200000">
        <a:off x="-226236" y="232303"/>
        <a:ext cx="1584175" cy="1119569"/>
      </dsp:txXfrm>
    </dsp:sp>
    <dsp:sp modelId="{55E90811-C44F-40E1-A6C5-EF3386FF1080}">
      <dsp:nvSpPr>
        <dsp:cNvPr id="0" name=""/>
        <dsp:cNvSpPr/>
      </dsp:nvSpPr>
      <dsp:spPr>
        <a:xfrm rot="16200000">
          <a:off x="977301" y="232303"/>
          <a:ext cx="1584175" cy="1119569"/>
        </a:xfrm>
        <a:prstGeom prst="flowChartManualOperation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M2: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5.Mai 2015</a:t>
          </a:r>
        </a:p>
      </dsp:txBody>
      <dsp:txXfrm rot="16200000">
        <a:off x="977301" y="232303"/>
        <a:ext cx="1584175" cy="1119569"/>
      </dsp:txXfrm>
    </dsp:sp>
    <dsp:sp modelId="{E1AA1B4E-16C9-4899-B1C0-16F00BD35E9B}">
      <dsp:nvSpPr>
        <dsp:cNvPr id="0" name=""/>
        <dsp:cNvSpPr/>
      </dsp:nvSpPr>
      <dsp:spPr>
        <a:xfrm rot="16200000">
          <a:off x="2180838" y="232303"/>
          <a:ext cx="1584175" cy="1119569"/>
        </a:xfrm>
        <a:prstGeom prst="flowChartManualOperation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M2.1: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19.Mai 2015</a:t>
          </a:r>
        </a:p>
      </dsp:txBody>
      <dsp:txXfrm rot="16200000">
        <a:off x="2180838" y="232303"/>
        <a:ext cx="1584175" cy="1119569"/>
      </dsp:txXfrm>
    </dsp:sp>
    <dsp:sp modelId="{382B3495-A093-4D33-B318-943FD40E0662}">
      <dsp:nvSpPr>
        <dsp:cNvPr id="0" name=""/>
        <dsp:cNvSpPr/>
      </dsp:nvSpPr>
      <dsp:spPr>
        <a:xfrm rot="16200000">
          <a:off x="3384376" y="232303"/>
          <a:ext cx="1584175" cy="1119569"/>
        </a:xfrm>
        <a:prstGeom prst="flowChartManualOperation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M2.2: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28. Mai 2015</a:t>
          </a:r>
        </a:p>
      </dsp:txBody>
      <dsp:txXfrm rot="16200000">
        <a:off x="3384376" y="232303"/>
        <a:ext cx="1584175" cy="1119569"/>
      </dsp:txXfrm>
    </dsp:sp>
    <dsp:sp modelId="{95B3DA2B-5E0A-4F6E-ADAC-F2AA3DB5DF23}">
      <dsp:nvSpPr>
        <dsp:cNvPr id="0" name=""/>
        <dsp:cNvSpPr/>
      </dsp:nvSpPr>
      <dsp:spPr>
        <a:xfrm rot="16200000">
          <a:off x="4587913" y="232303"/>
          <a:ext cx="1584175" cy="1119569"/>
        </a:xfrm>
        <a:prstGeom prst="flowChartManualOperation">
          <a:avLst/>
        </a:prstGeom>
        <a:solidFill>
          <a:schemeClr val="accent1">
            <a:lumMod val="40000"/>
            <a:lumOff val="60000"/>
          </a:schemeClr>
        </a:solidFill>
        <a:ln w="28575">
          <a:solidFill>
            <a:schemeClr val="bg2">
              <a:lumMod val="10000"/>
            </a:schemeClr>
          </a:solidFill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M3: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02/04.Juni 2015</a:t>
          </a:r>
        </a:p>
      </dsp:txBody>
      <dsp:txXfrm rot="16200000">
        <a:off x="4587913" y="232303"/>
        <a:ext cx="1584175" cy="1119569"/>
      </dsp:txXfrm>
    </dsp:sp>
    <dsp:sp modelId="{C3505453-0E97-4B9A-ADB0-91E6857C5928}">
      <dsp:nvSpPr>
        <dsp:cNvPr id="0" name=""/>
        <dsp:cNvSpPr/>
      </dsp:nvSpPr>
      <dsp:spPr>
        <a:xfrm rot="16200000">
          <a:off x="5791450" y="232303"/>
          <a:ext cx="1584175" cy="1119569"/>
        </a:xfrm>
        <a:prstGeom prst="flowChartManualOperati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M3.1: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12.Juni 2015</a:t>
          </a:r>
        </a:p>
      </dsp:txBody>
      <dsp:txXfrm rot="16200000">
        <a:off x="5791450" y="232303"/>
        <a:ext cx="1584175" cy="1119569"/>
      </dsp:txXfrm>
    </dsp:sp>
    <dsp:sp modelId="{44D35FDE-DB53-4A86-A5BB-DE1D9735B977}">
      <dsp:nvSpPr>
        <dsp:cNvPr id="0" name=""/>
        <dsp:cNvSpPr/>
      </dsp:nvSpPr>
      <dsp:spPr>
        <a:xfrm rot="16200000">
          <a:off x="6994988" y="232303"/>
          <a:ext cx="1584175" cy="1119569"/>
        </a:xfrm>
        <a:prstGeom prst="flowChartManualOperation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M4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23/25.Juni 2015</a:t>
          </a:r>
        </a:p>
      </dsp:txBody>
      <dsp:txXfrm rot="16200000">
        <a:off x="6994988" y="232303"/>
        <a:ext cx="1584175" cy="1119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3AC7E-C964-411F-A222-CF7717D29B3A}" type="datetimeFigureOut">
              <a:rPr lang="de-DE" smtClean="0"/>
              <a:pPr/>
              <a:t>03.06.2015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2FBCE-B077-436A-8B7C-D294683557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5B2BC-45DF-45CE-AD38-BD71FC7358F0}" type="datetimeFigureOut">
              <a:rPr lang="de-DE" smtClean="0"/>
              <a:pPr/>
              <a:t>03.06.2015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353D4-2E6C-458E-985A-26EFC0E3A3A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4FF1-EC83-4A0C-85F7-7F7325E86654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53CA-5D3E-481A-8B7E-55932543B26D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7FAB-12CB-46FB-A932-024018268FC9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B2B3-0D33-41CE-A359-E8410389D3CD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27" name="Inhaltsplatzhalt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C7B6-2C83-4B33-912B-877D60C09A16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bg>
      <p:bgPr>
        <a:blipFill dpi="0" rotWithShape="1">
          <a:blip r:embed="rId2" cstate="print">
            <a:lum/>
          </a:blip>
          <a:srcRect/>
          <a:stretch>
            <a:fillRect l="6000" t="15000" r="6000" b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01D1-E7CD-4670-A193-A111AF7F55E4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2A15-3F69-481A-BCEB-E6166D8CE8C6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194A5-2EA7-409C-99B4-C58FFEB50F54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8" name="Inhaltsplatzhalt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7D03-D853-4EBB-BD64-1BB0FDA286F4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37DD-3038-4855-8B85-EA9FCA6C53CE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6D2B-BBC4-4596-9594-CDE414175CFF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C56B-C874-4A86-BA3D-D62970FEA7CA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29" name="Fußzeilenplatzhalt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3FF552-4AB8-4506-96FE-E7D9F070099B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.gv.at/katalog/dataset/47bdd615-28b4-4c35-9b7c-dba823475552" TargetMode="External"/><Relationship Id="rId2" Type="http://schemas.openxmlformats.org/officeDocument/2006/relationships/hyperlink" Target="http://vda-vis2015.github.io/wandelpad-projec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ableau.com/de-d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WandelPAD</a:t>
            </a:r>
            <a:r>
              <a:rPr lang="de-DE" dirty="0" smtClean="0"/>
              <a:t>- M3: Hi-Fi Prototype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Philip </a:t>
            </a:r>
            <a:r>
              <a:rPr lang="de-DE" dirty="0" err="1" smtClean="0"/>
              <a:t>Abernethy</a:t>
            </a:r>
            <a:endParaRPr lang="de-DE" dirty="0" smtClean="0"/>
          </a:p>
          <a:p>
            <a:r>
              <a:rPr lang="de-DE" dirty="0" smtClean="0"/>
              <a:t>Andreas Fuchs</a:t>
            </a:r>
          </a:p>
          <a:p>
            <a:r>
              <a:rPr lang="de-DE" dirty="0" smtClean="0"/>
              <a:t>Dominic Böhm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Zeitplan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7D03-D853-4EBB-BD64-1BB0FDA286F4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10</a:t>
            </a:fld>
            <a:endParaRPr lang="de-DE"/>
          </a:p>
        </p:txBody>
      </p:sp>
      <p:graphicFrame>
        <p:nvGraphicFramePr>
          <p:cNvPr id="14" name="Diagramm 13"/>
          <p:cNvGraphicFramePr/>
          <p:nvPr/>
        </p:nvGraphicFramePr>
        <p:xfrm>
          <a:off x="467544" y="1700808"/>
          <a:ext cx="8352928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/>
        </p:nvGraphicFramePr>
        <p:xfrm>
          <a:off x="611560" y="3933056"/>
          <a:ext cx="5832648" cy="115212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16324"/>
                <a:gridCol w="2916324"/>
              </a:tblGrid>
              <a:tr h="384043">
                <a:tc>
                  <a:txBody>
                    <a:bodyPr/>
                    <a:lstStyle/>
                    <a:p>
                      <a:r>
                        <a:rPr lang="de-DE" dirty="0" smtClean="0"/>
                        <a:t>M3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HiFi</a:t>
                      </a:r>
                      <a:r>
                        <a:rPr lang="de-DE" dirty="0" smtClean="0"/>
                        <a:t>-Präsentation</a:t>
                      </a:r>
                      <a:endParaRPr lang="de-DE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de-DE" dirty="0" smtClean="0"/>
                        <a:t>M3.1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Finalisierung</a:t>
                      </a:r>
                      <a:endParaRPr lang="de-DE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de-DE" dirty="0" smtClean="0"/>
                        <a:t>M4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Final Report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Next </a:t>
            </a:r>
            <a:r>
              <a:rPr lang="de-DE" dirty="0" err="1" smtClean="0"/>
              <a:t>Steps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Daten-</a:t>
            </a:r>
            <a:r>
              <a:rPr lang="de-DE" dirty="0" err="1" smtClean="0"/>
              <a:t>Join</a:t>
            </a:r>
            <a:r>
              <a:rPr lang="de-DE" dirty="0" smtClean="0"/>
              <a:t> verbessern</a:t>
            </a:r>
          </a:p>
          <a:p>
            <a:r>
              <a:rPr lang="de-DE" dirty="0" smtClean="0"/>
              <a:t>(mehr) Feedback suchen</a:t>
            </a:r>
          </a:p>
          <a:p>
            <a:r>
              <a:rPr lang="de-DE" dirty="0" smtClean="0"/>
              <a:t>Kartendetails</a:t>
            </a:r>
          </a:p>
          <a:p>
            <a:r>
              <a:rPr lang="de-DE" dirty="0" smtClean="0"/>
              <a:t>zusätzliche Filter/(Diagramme)</a:t>
            </a:r>
          </a:p>
          <a:p>
            <a:endParaRPr lang="de-DE" dirty="0" smtClean="0"/>
          </a:p>
          <a:p>
            <a:r>
              <a:rPr lang="de-DE" dirty="0" smtClean="0"/>
              <a:t>Export aus Tableau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C7B6-2C83-4B33-912B-877D60C09A16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Vielen Dank Für Ihre Aufmerksamkeit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Webseite:</a:t>
            </a:r>
          </a:p>
          <a:p>
            <a:pPr lvl="1"/>
            <a:r>
              <a:rPr lang="de-DE" dirty="0" smtClean="0">
                <a:hlinkClick r:id="rId2"/>
              </a:rPr>
              <a:t>http://vda-vis2015.github.io/wandelpad-project/</a:t>
            </a:r>
            <a:endParaRPr lang="de-DE" dirty="0" smtClean="0"/>
          </a:p>
          <a:p>
            <a:r>
              <a:rPr lang="de-DE" dirty="0" smtClean="0"/>
              <a:t>Quelle:</a:t>
            </a:r>
          </a:p>
          <a:p>
            <a:pPr lvl="1"/>
            <a:r>
              <a:rPr lang="de-DE" dirty="0" err="1" smtClean="0"/>
              <a:t>Datenset</a:t>
            </a:r>
            <a:r>
              <a:rPr lang="de-DE" dirty="0" smtClean="0"/>
              <a:t>:</a:t>
            </a:r>
          </a:p>
          <a:p>
            <a:pPr lvl="2"/>
            <a:r>
              <a:rPr lang="de-DE" dirty="0" smtClean="0">
                <a:hlinkClick r:id="rId3"/>
              </a:rPr>
              <a:t>https://www.data.gv.at/katalog/dataset/47bdd615-28b4-4c35-9b7c-dba823475552</a:t>
            </a:r>
            <a:endParaRPr lang="de-DE" dirty="0" smtClean="0"/>
          </a:p>
          <a:p>
            <a:pPr lvl="1"/>
            <a:r>
              <a:rPr lang="de-DE" dirty="0" smtClean="0"/>
              <a:t>Tableau:</a:t>
            </a:r>
          </a:p>
          <a:p>
            <a:pPr lvl="2"/>
            <a:r>
              <a:rPr lang="de-DE" dirty="0" smtClean="0">
                <a:hlinkClick r:id="rId4"/>
              </a:rPr>
              <a:t>http://www.tableau.com/de-de</a:t>
            </a:r>
            <a:endParaRPr lang="de-DE" dirty="0" smtClean="0"/>
          </a:p>
          <a:p>
            <a:pPr lvl="2">
              <a:buNone/>
            </a:pP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C7B6-2C83-4B33-912B-877D60C09A16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C7B6-2C83-4B33-912B-877D60C09A16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</a:t>
            </a:fld>
            <a:endParaRPr lang="de-DE"/>
          </a:p>
        </p:txBody>
      </p:sp>
      <p:graphicFrame>
        <p:nvGraphicFramePr>
          <p:cNvPr id="12" name="Diagramm 11"/>
          <p:cNvGraphicFramePr/>
          <p:nvPr/>
        </p:nvGraphicFramePr>
        <p:xfrm>
          <a:off x="611560" y="1397000"/>
          <a:ext cx="74168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reminder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VIS für Zuzug und Wegzug aus Wien</a:t>
            </a:r>
          </a:p>
          <a:p>
            <a:endParaRPr lang="de-DE" dirty="0" smtClean="0"/>
          </a:p>
          <a:p>
            <a:r>
              <a:rPr lang="de-DE" dirty="0" err="1" smtClean="0"/>
              <a:t>Datenset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Staatszugehörigkeit</a:t>
            </a:r>
          </a:p>
          <a:p>
            <a:pPr lvl="1"/>
            <a:r>
              <a:rPr lang="de-DE" dirty="0" smtClean="0"/>
              <a:t>Geschlecht</a:t>
            </a:r>
          </a:p>
          <a:p>
            <a:pPr lvl="1"/>
            <a:r>
              <a:rPr lang="de-DE" dirty="0" smtClean="0"/>
              <a:t>Wohin/Woher</a:t>
            </a:r>
            <a:endParaRPr lang="de-DE" dirty="0" smtClean="0"/>
          </a:p>
          <a:p>
            <a:pPr lvl="1"/>
            <a:r>
              <a:rPr lang="de-DE" dirty="0" smtClean="0"/>
              <a:t>nach </a:t>
            </a:r>
            <a:r>
              <a:rPr lang="de-DE" dirty="0" smtClean="0"/>
              <a:t>Zählbezirken</a:t>
            </a:r>
          </a:p>
          <a:p>
            <a:pPr lvl="1"/>
            <a:r>
              <a:rPr lang="de-DE" smtClean="0"/>
              <a:t>2007-2013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BFF6-C4BA-46AF-89E8-F4CC2B63AEC9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39552" y="360040"/>
            <a:ext cx="5868144" cy="980728"/>
          </a:xfrm>
        </p:spPr>
        <p:txBody>
          <a:bodyPr>
            <a:normAutofit/>
          </a:bodyPr>
          <a:lstStyle/>
          <a:p>
            <a:r>
              <a:rPr lang="de-DE" dirty="0" smtClean="0"/>
              <a:t>Hi-Fi-Prototype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5C5E-C7D6-4D5F-B3E0-BC08A08A2ABE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5C5E-C7D6-4D5F-B3E0-BC08A08A2ABE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539552" y="1052736"/>
            <a:ext cx="8064896" cy="518457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 useBgFill="1">
        <p:nvSpPr>
          <p:cNvPr id="9" name="Rechteck 8"/>
          <p:cNvSpPr/>
          <p:nvPr/>
        </p:nvSpPr>
        <p:spPr>
          <a:xfrm>
            <a:off x="6156176" y="1052736"/>
            <a:ext cx="244827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 useBgFill="1">
        <p:nvSpPr>
          <p:cNvPr id="10" name="Rechteck 9"/>
          <p:cNvSpPr/>
          <p:nvPr/>
        </p:nvSpPr>
        <p:spPr>
          <a:xfrm>
            <a:off x="539552" y="1052736"/>
            <a:ext cx="5616624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 useBgFill="1">
        <p:nvSpPr>
          <p:cNvPr id="11" name="Rechteck 10"/>
          <p:cNvSpPr/>
          <p:nvPr/>
        </p:nvSpPr>
        <p:spPr>
          <a:xfrm>
            <a:off x="6156176" y="2780928"/>
            <a:ext cx="2448272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 useBgFill="1">
        <p:nvSpPr>
          <p:cNvPr id="12" name="Rechteck 11"/>
          <p:cNvSpPr/>
          <p:nvPr/>
        </p:nvSpPr>
        <p:spPr>
          <a:xfrm>
            <a:off x="6156176" y="4869160"/>
            <a:ext cx="244827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 useBgFill="1">
        <p:nvSpPr>
          <p:cNvPr id="13" name="Rechteck 12"/>
          <p:cNvSpPr/>
          <p:nvPr/>
        </p:nvSpPr>
        <p:spPr>
          <a:xfrm>
            <a:off x="539552" y="4869160"/>
            <a:ext cx="561662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 3"/>
          <p:cNvSpPr txBox="1">
            <a:spLocks/>
          </p:cNvSpPr>
          <p:nvPr/>
        </p:nvSpPr>
        <p:spPr>
          <a:xfrm>
            <a:off x="539552" y="360040"/>
            <a:ext cx="5868144" cy="98072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Hi-Fi-Prototype</a:t>
            </a:r>
            <a:endParaRPr kumimoji="0" lang="de-DE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platzhalter 9" descr="wandelPADHiFi1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2107949" y="620688"/>
            <a:ext cx="5708829" cy="3960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01D1-E7CD-4670-A193-A111AF7F55E4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Live-Demo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LoFI</a:t>
            </a:r>
            <a:r>
              <a:rPr lang="de-DE" dirty="0" smtClean="0"/>
              <a:t> </a:t>
            </a:r>
            <a:r>
              <a:rPr lang="de-DE" dirty="0" err="1" smtClean="0"/>
              <a:t>vs</a:t>
            </a:r>
            <a:r>
              <a:rPr lang="de-DE" dirty="0" smtClean="0"/>
              <a:t> </a:t>
            </a:r>
            <a:r>
              <a:rPr lang="de-DE" dirty="0" err="1" smtClean="0"/>
              <a:t>Hifi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Lofi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de-DE" dirty="0" err="1" smtClean="0"/>
              <a:t>hifi</a:t>
            </a:r>
            <a:endParaRPr lang="de-DE" dirty="0"/>
          </a:p>
        </p:txBody>
      </p:sp>
      <p:pic>
        <p:nvPicPr>
          <p:cNvPr id="13" name="Inhaltsplatzhalter 12" descr="lofi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80988" y="1860826"/>
            <a:ext cx="4291012" cy="2852186"/>
          </a:xfrm>
        </p:spPr>
      </p:pic>
      <p:pic>
        <p:nvPicPr>
          <p:cNvPr id="14" name="Inhaltsplatzhalter 13" descr="wandelPADHiFiÜ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809605"/>
            <a:ext cx="4289425" cy="2954628"/>
          </a:xfr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53CA-5D3E-481A-8B7E-55932543B26D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LoFi</a:t>
            </a:r>
            <a:r>
              <a:rPr lang="de-DE" dirty="0" smtClean="0"/>
              <a:t> </a:t>
            </a:r>
            <a:r>
              <a:rPr lang="de-DE" dirty="0" err="1" smtClean="0"/>
              <a:t>vs</a:t>
            </a:r>
            <a:r>
              <a:rPr lang="de-DE" dirty="0" smtClean="0"/>
              <a:t> </a:t>
            </a:r>
            <a:r>
              <a:rPr lang="de-DE" dirty="0" err="1" smtClean="0"/>
              <a:t>HiFi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Verbesserungen:</a:t>
            </a:r>
          </a:p>
          <a:p>
            <a:pPr lvl="1"/>
            <a:r>
              <a:rPr lang="de-DE" dirty="0" smtClean="0"/>
              <a:t>Drop-down verschwunden</a:t>
            </a:r>
          </a:p>
          <a:p>
            <a:pPr lvl="1"/>
            <a:r>
              <a:rPr lang="de-DE" dirty="0" smtClean="0"/>
              <a:t>alle Diagramme sind immer ersichtlich</a:t>
            </a:r>
          </a:p>
          <a:p>
            <a:pPr lvl="1"/>
            <a:r>
              <a:rPr lang="de-DE" dirty="0" err="1" smtClean="0"/>
              <a:t>Pie</a:t>
            </a:r>
            <a:r>
              <a:rPr lang="de-DE" dirty="0" smtClean="0"/>
              <a:t>-Charts ersetzt durch Bar-Charts</a:t>
            </a:r>
          </a:p>
          <a:p>
            <a:r>
              <a:rPr lang="de-DE" dirty="0" smtClean="0"/>
              <a:t>Einsparungen:</a:t>
            </a:r>
          </a:p>
          <a:p>
            <a:pPr lvl="1"/>
            <a:r>
              <a:rPr lang="de-DE" dirty="0" smtClean="0"/>
              <a:t>Small Multiples (durch Tableau)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2A15-3F69-481A-BCEB-E6166D8CE8C6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Challenges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Karte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Datenkonsistenz</a:t>
            </a:r>
          </a:p>
          <a:p>
            <a:pPr lvl="1"/>
            <a:r>
              <a:rPr lang="de-DE" dirty="0" smtClean="0"/>
              <a:t>50k </a:t>
            </a:r>
            <a:r>
              <a:rPr lang="de-DE" dirty="0" smtClean="0">
                <a:sym typeface="Wingdings" pitchFamily="2" charset="2"/>
              </a:rPr>
              <a:t> 38M Sätze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(Europa wandert nach Wien)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C7B6-2C83-4B33-912B-877D60C09A16}" type="datetime1">
              <a:rPr lang="de-DE" smtClean="0"/>
              <a:pPr/>
              <a:t>03.06.2015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WandelPAD: M3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3707904" y="1412776"/>
            <a:ext cx="16561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Map</a:t>
            </a:r>
            <a:endParaRPr lang="de-DE" dirty="0"/>
          </a:p>
        </p:txBody>
      </p:sp>
      <p:sp>
        <p:nvSpPr>
          <p:cNvPr id="8" name="Ellipse 7"/>
          <p:cNvSpPr/>
          <p:nvPr/>
        </p:nvSpPr>
        <p:spPr>
          <a:xfrm>
            <a:off x="6444208" y="2924944"/>
            <a:ext cx="91440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d3</a:t>
            </a:r>
            <a:endParaRPr lang="de-DE" dirty="0"/>
          </a:p>
        </p:txBody>
      </p:sp>
      <p:sp>
        <p:nvSpPr>
          <p:cNvPr id="9" name="Ellipse 8"/>
          <p:cNvSpPr/>
          <p:nvPr/>
        </p:nvSpPr>
        <p:spPr>
          <a:xfrm>
            <a:off x="3635896" y="2924944"/>
            <a:ext cx="172819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Tableau</a:t>
            </a:r>
            <a:endParaRPr lang="de-DE" dirty="0"/>
          </a:p>
        </p:txBody>
      </p:sp>
      <p:sp>
        <p:nvSpPr>
          <p:cNvPr id="10" name="Pfeil nach rechts 9"/>
          <p:cNvSpPr/>
          <p:nvPr/>
        </p:nvSpPr>
        <p:spPr>
          <a:xfrm rot="2005326">
            <a:off x="5360928" y="2274901"/>
            <a:ext cx="1256819" cy="252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unten 10"/>
          <p:cNvSpPr/>
          <p:nvPr/>
        </p:nvSpPr>
        <p:spPr>
          <a:xfrm>
            <a:off x="4427984" y="2420888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Kreuz 13"/>
          <p:cNvSpPr/>
          <p:nvPr/>
        </p:nvSpPr>
        <p:spPr>
          <a:xfrm rot="3133592">
            <a:off x="6407477" y="2679387"/>
            <a:ext cx="938014" cy="926475"/>
          </a:xfrm>
          <a:prstGeom prst="plus">
            <a:avLst>
              <a:gd name="adj" fmla="val 42699"/>
            </a:avLst>
          </a:prstGeom>
          <a:solidFill>
            <a:schemeClr val="accent2">
              <a:lumMod val="40000"/>
              <a:lumOff val="60000"/>
              <a:alpha val="63922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Nach rechts gekrümmter Pfeil 14"/>
          <p:cNvSpPr/>
          <p:nvPr/>
        </p:nvSpPr>
        <p:spPr>
          <a:xfrm>
            <a:off x="2987824" y="1988840"/>
            <a:ext cx="648072" cy="12241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971600" y="2492896"/>
            <a:ext cx="200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SVG-Konvertierung</a:t>
            </a:r>
            <a:endParaRPr lang="de-DE" dirty="0"/>
          </a:p>
        </p:txBody>
      </p:sp>
      <p:graphicFrame>
        <p:nvGraphicFramePr>
          <p:cNvPr id="17" name="Diagramm 16"/>
          <p:cNvGraphicFramePr/>
          <p:nvPr/>
        </p:nvGraphicFramePr>
        <p:xfrm>
          <a:off x="5364088" y="4221088"/>
          <a:ext cx="3024336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 animBg="1"/>
      <p:bldP spid="15" grpId="0" animBg="1"/>
      <p:bldP spid="16" grpId="0"/>
      <p:bldGraphic spid="17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i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t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223</Words>
  <Application>Microsoft Office PowerPoint</Application>
  <PresentationFormat>Bildschirmpräsentation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Metis</vt:lpstr>
      <vt:lpstr>WandelPAD- M3: Hi-Fi Prototype </vt:lpstr>
      <vt:lpstr>Agenda</vt:lpstr>
      <vt:lpstr>reminder</vt:lpstr>
      <vt:lpstr>Hi-Fi-Prototype</vt:lpstr>
      <vt:lpstr>Folie 5</vt:lpstr>
      <vt:lpstr>Live-Demo</vt:lpstr>
      <vt:lpstr>LoFI vs Hifi</vt:lpstr>
      <vt:lpstr>LoFi vs HiFi </vt:lpstr>
      <vt:lpstr>Challenges</vt:lpstr>
      <vt:lpstr>Zeitplan</vt:lpstr>
      <vt:lpstr>Next Steps</vt:lpstr>
      <vt:lpstr>Vielen Dank Für Ihre Aufmerksamkeit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WandelPAD</dc:title>
  <cp:lastModifiedBy>dom</cp:lastModifiedBy>
  <cp:revision>58</cp:revision>
  <dcterms:modified xsi:type="dcterms:W3CDTF">2015-06-03T07:43:26Z</dcterms:modified>
</cp:coreProperties>
</file>