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1" r:id="rId3"/>
    <p:sldId id="257" r:id="rId4"/>
    <p:sldId id="272" r:id="rId5"/>
    <p:sldId id="273" r:id="rId6"/>
    <p:sldId id="258" r:id="rId7"/>
    <p:sldId id="259" r:id="rId8"/>
    <p:sldId id="266" r:id="rId9"/>
    <p:sldId id="265" r:id="rId10"/>
    <p:sldId id="280" r:id="rId11"/>
    <p:sldId id="281" r:id="rId12"/>
    <p:sldId id="274" r:id="rId13"/>
    <p:sldId id="282" r:id="rId14"/>
    <p:sldId id="275" r:id="rId15"/>
    <p:sldId id="283" r:id="rId16"/>
    <p:sldId id="268" r:id="rId17"/>
    <p:sldId id="277" r:id="rId18"/>
    <p:sldId id="278" r:id="rId19"/>
    <p:sldId id="270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A2B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8" autoAdjust="0"/>
    <p:restoredTop sz="94660"/>
  </p:normalViewPr>
  <p:slideViewPr>
    <p:cSldViewPr>
      <p:cViewPr varScale="1">
        <p:scale>
          <a:sx n="107" d="100"/>
          <a:sy n="107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79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2AA09D-E08A-443A-9484-3114B9B6DC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F190EA2-5937-4EF9-AC50-3B29E0DAB6E3}">
      <dgm:prSet phldrT="[Text]"/>
      <dgm:spPr/>
      <dgm:t>
        <a:bodyPr/>
        <a:lstStyle/>
        <a:p>
          <a:r>
            <a:rPr lang="de-DE" dirty="0" smtClean="0"/>
            <a:t>Überblick</a:t>
          </a:r>
          <a:endParaRPr lang="de-DE" dirty="0"/>
        </a:p>
      </dgm:t>
    </dgm:pt>
    <dgm:pt modelId="{AC1CC33E-500E-405D-ACB6-2D04290D4858}" type="parTrans" cxnId="{AD6511CF-78BC-4CAB-BCD9-BC88911A5D32}">
      <dgm:prSet/>
      <dgm:spPr/>
      <dgm:t>
        <a:bodyPr/>
        <a:lstStyle/>
        <a:p>
          <a:endParaRPr lang="de-DE"/>
        </a:p>
      </dgm:t>
    </dgm:pt>
    <dgm:pt modelId="{2F38DDB1-6016-48F9-8AB7-C3C61482FE3A}" type="sibTrans" cxnId="{AD6511CF-78BC-4CAB-BCD9-BC88911A5D32}">
      <dgm:prSet/>
      <dgm:spPr/>
      <dgm:t>
        <a:bodyPr/>
        <a:lstStyle/>
        <a:p>
          <a:endParaRPr lang="de-DE"/>
        </a:p>
      </dgm:t>
    </dgm:pt>
    <dgm:pt modelId="{94C5BE78-A63B-43B8-9FA5-016E6FB2FE6A}">
      <dgm:prSet/>
      <dgm:spPr/>
      <dgm:t>
        <a:bodyPr/>
        <a:lstStyle/>
        <a:p>
          <a:r>
            <a:rPr lang="de-DE" dirty="0" err="1" smtClean="0"/>
            <a:t>HiFi</a:t>
          </a:r>
          <a:endParaRPr lang="de-DE" dirty="0" smtClean="0"/>
        </a:p>
      </dgm:t>
    </dgm:pt>
    <dgm:pt modelId="{7C6A67A5-3167-4F72-942A-D9B5E2885ECA}" type="parTrans" cxnId="{94704C39-0A9F-40FE-81B4-6716A771A9B3}">
      <dgm:prSet/>
      <dgm:spPr/>
      <dgm:t>
        <a:bodyPr/>
        <a:lstStyle/>
        <a:p>
          <a:endParaRPr lang="de-DE"/>
        </a:p>
      </dgm:t>
    </dgm:pt>
    <dgm:pt modelId="{9FA430C3-5AAE-4CB0-B8EC-F24442642C0E}" type="sibTrans" cxnId="{94704C39-0A9F-40FE-81B4-6716A771A9B3}">
      <dgm:prSet/>
      <dgm:spPr/>
      <dgm:t>
        <a:bodyPr/>
        <a:lstStyle/>
        <a:p>
          <a:endParaRPr lang="de-DE"/>
        </a:p>
      </dgm:t>
    </dgm:pt>
    <dgm:pt modelId="{215F741C-0467-4FE5-9867-993796F3D841}">
      <dgm:prSet/>
      <dgm:spPr/>
      <dgm:t>
        <a:bodyPr/>
        <a:lstStyle/>
        <a:p>
          <a:r>
            <a:rPr lang="de-DE" dirty="0" err="1" smtClean="0"/>
            <a:t>Challenges</a:t>
          </a:r>
          <a:endParaRPr lang="de-DE" dirty="0" smtClean="0"/>
        </a:p>
      </dgm:t>
    </dgm:pt>
    <dgm:pt modelId="{06FEB83D-BBD3-441C-8484-683D235CAE44}" type="parTrans" cxnId="{AA9F0AA8-0DB0-4DC5-8854-66EE766B4A1F}">
      <dgm:prSet/>
      <dgm:spPr/>
      <dgm:t>
        <a:bodyPr/>
        <a:lstStyle/>
        <a:p>
          <a:endParaRPr lang="de-DE"/>
        </a:p>
      </dgm:t>
    </dgm:pt>
    <dgm:pt modelId="{21C8DABE-954D-426B-82B9-D490AF8C99A8}" type="sibTrans" cxnId="{AA9F0AA8-0DB0-4DC5-8854-66EE766B4A1F}">
      <dgm:prSet/>
      <dgm:spPr/>
      <dgm:t>
        <a:bodyPr/>
        <a:lstStyle/>
        <a:p>
          <a:endParaRPr lang="de-DE"/>
        </a:p>
      </dgm:t>
    </dgm:pt>
    <dgm:pt modelId="{67A4E118-B3BC-4B07-B09C-341B914199AD}">
      <dgm:prSet phldrT="[Text]"/>
      <dgm:spPr/>
      <dgm:t>
        <a:bodyPr/>
        <a:lstStyle/>
        <a:p>
          <a:r>
            <a:rPr lang="de-DE" dirty="0" err="1" smtClean="0"/>
            <a:t>WandelPAD</a:t>
          </a:r>
          <a:endParaRPr lang="de-DE" dirty="0"/>
        </a:p>
      </dgm:t>
    </dgm:pt>
    <dgm:pt modelId="{4D051526-0D26-4404-9D70-184C3805E7BA}" type="parTrans" cxnId="{B4A56BB1-6E05-4D8C-9613-E90566EA34C5}">
      <dgm:prSet/>
      <dgm:spPr/>
      <dgm:t>
        <a:bodyPr/>
        <a:lstStyle/>
        <a:p>
          <a:endParaRPr lang="de-DE"/>
        </a:p>
      </dgm:t>
    </dgm:pt>
    <dgm:pt modelId="{A0346CC6-A6AC-4E44-8B17-1FA7A8FB957A}" type="sibTrans" cxnId="{B4A56BB1-6E05-4D8C-9613-E90566EA34C5}">
      <dgm:prSet/>
      <dgm:spPr/>
      <dgm:t>
        <a:bodyPr/>
        <a:lstStyle/>
        <a:p>
          <a:endParaRPr lang="de-DE"/>
        </a:p>
      </dgm:t>
    </dgm:pt>
    <dgm:pt modelId="{D0F5E1F7-8807-473A-AA40-E3B006B89FC2}">
      <dgm:prSet/>
      <dgm:spPr/>
      <dgm:t>
        <a:bodyPr/>
        <a:lstStyle/>
        <a:p>
          <a:r>
            <a:rPr lang="de-DE" dirty="0" smtClean="0"/>
            <a:t>Final</a:t>
          </a:r>
        </a:p>
      </dgm:t>
    </dgm:pt>
    <dgm:pt modelId="{A05D8F06-F717-463C-BE3D-A5A6C4B8ED25}" type="parTrans" cxnId="{191904BA-098D-4E63-B878-34075BBC3C1D}">
      <dgm:prSet/>
      <dgm:spPr/>
      <dgm:t>
        <a:bodyPr/>
        <a:lstStyle/>
        <a:p>
          <a:endParaRPr lang="de-DE"/>
        </a:p>
      </dgm:t>
    </dgm:pt>
    <dgm:pt modelId="{B8E49596-FB6C-4605-91D8-B5F9B773FF6E}" type="sibTrans" cxnId="{191904BA-098D-4E63-B878-34075BBC3C1D}">
      <dgm:prSet/>
      <dgm:spPr/>
      <dgm:t>
        <a:bodyPr/>
        <a:lstStyle/>
        <a:p>
          <a:endParaRPr lang="de-DE"/>
        </a:p>
      </dgm:t>
    </dgm:pt>
    <dgm:pt modelId="{4448AD55-D666-4D96-803A-9D2FF3160F16}">
      <dgm:prSet/>
      <dgm:spPr/>
      <dgm:t>
        <a:bodyPr/>
        <a:lstStyle/>
        <a:p>
          <a:r>
            <a:rPr lang="de-DE" dirty="0" smtClean="0"/>
            <a:t>User-Studie</a:t>
          </a:r>
        </a:p>
      </dgm:t>
    </dgm:pt>
    <dgm:pt modelId="{68138668-A2BA-4EA5-B853-1CD607E78C32}" type="parTrans" cxnId="{96ED4FC9-F5E8-43C4-B153-2541939AE3F1}">
      <dgm:prSet/>
      <dgm:spPr/>
      <dgm:t>
        <a:bodyPr/>
        <a:lstStyle/>
        <a:p>
          <a:endParaRPr lang="de-DE"/>
        </a:p>
      </dgm:t>
    </dgm:pt>
    <dgm:pt modelId="{9FA60CB2-2B72-4A7B-8A21-AC249BA05A9F}" type="sibTrans" cxnId="{96ED4FC9-F5E8-43C4-B153-2541939AE3F1}">
      <dgm:prSet/>
      <dgm:spPr/>
      <dgm:t>
        <a:bodyPr/>
        <a:lstStyle/>
        <a:p>
          <a:endParaRPr lang="de-DE"/>
        </a:p>
      </dgm:t>
    </dgm:pt>
    <dgm:pt modelId="{A64EB944-C53A-43D4-9CB3-F6ABFAFA6A11}">
      <dgm:prSet phldrT="[Text]"/>
      <dgm:spPr/>
      <dgm:t>
        <a:bodyPr/>
        <a:lstStyle/>
        <a:p>
          <a:r>
            <a:rPr lang="de-DE" dirty="0" err="1" smtClean="0"/>
            <a:t>LoFi</a:t>
          </a:r>
          <a:endParaRPr lang="de-DE" dirty="0"/>
        </a:p>
      </dgm:t>
    </dgm:pt>
    <dgm:pt modelId="{54A85F2C-ED27-4EF9-BEF0-61996CEF7B9E}" type="parTrans" cxnId="{83632A75-B4FC-4221-B376-569AE412447D}">
      <dgm:prSet/>
      <dgm:spPr/>
      <dgm:t>
        <a:bodyPr/>
        <a:lstStyle/>
        <a:p>
          <a:endParaRPr lang="de-DE"/>
        </a:p>
      </dgm:t>
    </dgm:pt>
    <dgm:pt modelId="{7DC11EA1-5CDD-4D0F-B4E1-B55C28E07B72}" type="sibTrans" cxnId="{83632A75-B4FC-4221-B376-569AE412447D}">
      <dgm:prSet/>
      <dgm:spPr/>
      <dgm:t>
        <a:bodyPr/>
        <a:lstStyle/>
        <a:p>
          <a:endParaRPr lang="de-DE"/>
        </a:p>
      </dgm:t>
    </dgm:pt>
    <dgm:pt modelId="{98017D9F-A889-4D22-A8F2-D8D0DF4E4D64}">
      <dgm:prSet/>
      <dgm:spPr/>
      <dgm:t>
        <a:bodyPr/>
        <a:lstStyle/>
        <a:p>
          <a:r>
            <a:rPr lang="de-DE" dirty="0" err="1" smtClean="0"/>
            <a:t>Résumé</a:t>
          </a:r>
          <a:endParaRPr lang="de-DE" dirty="0" smtClean="0"/>
        </a:p>
      </dgm:t>
    </dgm:pt>
    <dgm:pt modelId="{9F104C89-DB2A-4C22-B84C-B5B5C601A895}" type="parTrans" cxnId="{6494FAAD-7B26-4C23-888A-812CF4F8FB9E}">
      <dgm:prSet/>
      <dgm:spPr/>
      <dgm:t>
        <a:bodyPr/>
        <a:lstStyle/>
        <a:p>
          <a:endParaRPr lang="de-DE"/>
        </a:p>
      </dgm:t>
    </dgm:pt>
    <dgm:pt modelId="{2EF05E45-70D3-4658-817F-7A27AA762B0D}" type="sibTrans" cxnId="{6494FAAD-7B26-4C23-888A-812CF4F8FB9E}">
      <dgm:prSet/>
      <dgm:spPr/>
      <dgm:t>
        <a:bodyPr/>
        <a:lstStyle/>
        <a:p>
          <a:endParaRPr lang="de-DE"/>
        </a:p>
      </dgm:t>
    </dgm:pt>
    <dgm:pt modelId="{5761521B-44A6-4616-8C44-40E067574259}" type="pres">
      <dgm:prSet presAssocID="{CA2AA09D-E08A-443A-9484-3114B9B6DC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52A6F38-D4BE-4657-A626-2174A6563DFA}" type="pres">
      <dgm:prSet presAssocID="{0F190EA2-5937-4EF9-AC50-3B29E0DAB6E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8B0D2FF-05E1-4C20-80AB-0A366340E25F}" type="pres">
      <dgm:prSet presAssocID="{2F38DDB1-6016-48F9-8AB7-C3C61482FE3A}" presName="spacer" presStyleCnt="0"/>
      <dgm:spPr/>
    </dgm:pt>
    <dgm:pt modelId="{AE5512DD-8B35-48C0-BCE3-F2F9125705A9}" type="pres">
      <dgm:prSet presAssocID="{67A4E118-B3BC-4B07-B09C-341B914199A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C1D1FC4-4A0F-4B8D-A12F-6471A8C67B85}" type="pres">
      <dgm:prSet presAssocID="{67A4E118-B3BC-4B07-B09C-341B914199A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31DB8A2-DA95-4BD4-9F6A-D27A42054FB5}" type="pres">
      <dgm:prSet presAssocID="{215F741C-0467-4FE5-9867-993796F3D84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E552C68-A7F8-4C57-93AC-57E4DCF177C8}" type="pres">
      <dgm:prSet presAssocID="{21C8DABE-954D-426B-82B9-D490AF8C99A8}" presName="spacer" presStyleCnt="0"/>
      <dgm:spPr/>
    </dgm:pt>
    <dgm:pt modelId="{0E115F4E-0189-497A-9503-2188A69D4F19}" type="pres">
      <dgm:prSet presAssocID="{98017D9F-A889-4D22-A8F2-D8D0DF4E4D6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3632A75-B4FC-4221-B376-569AE412447D}" srcId="{67A4E118-B3BC-4B07-B09C-341B914199AD}" destId="{A64EB944-C53A-43D4-9CB3-F6ABFAFA6A11}" srcOrd="0" destOrd="0" parTransId="{54A85F2C-ED27-4EF9-BEF0-61996CEF7B9E}" sibTransId="{7DC11EA1-5CDD-4D0F-B4E1-B55C28E07B72}"/>
    <dgm:cxn modelId="{C6EABA9E-DCDD-41C8-B667-8C301381C315}" type="presOf" srcId="{D0F5E1F7-8807-473A-AA40-E3B006B89FC2}" destId="{2C1D1FC4-4A0F-4B8D-A12F-6471A8C67B85}" srcOrd="0" destOrd="3" presId="urn:microsoft.com/office/officeart/2005/8/layout/vList2"/>
    <dgm:cxn modelId="{AA9F0AA8-0DB0-4DC5-8854-66EE766B4A1F}" srcId="{CA2AA09D-E08A-443A-9484-3114B9B6DCD2}" destId="{215F741C-0467-4FE5-9867-993796F3D841}" srcOrd="2" destOrd="0" parTransId="{06FEB83D-BBD3-441C-8484-683D235CAE44}" sibTransId="{21C8DABE-954D-426B-82B9-D490AF8C99A8}"/>
    <dgm:cxn modelId="{6494FAAD-7B26-4C23-888A-812CF4F8FB9E}" srcId="{CA2AA09D-E08A-443A-9484-3114B9B6DCD2}" destId="{98017D9F-A889-4D22-A8F2-D8D0DF4E4D64}" srcOrd="3" destOrd="0" parTransId="{9F104C89-DB2A-4C22-B84C-B5B5C601A895}" sibTransId="{2EF05E45-70D3-4658-817F-7A27AA762B0D}"/>
    <dgm:cxn modelId="{66295061-85D8-47F0-9D64-FE3B3DEC4D1A}" type="presOf" srcId="{67A4E118-B3BC-4B07-B09C-341B914199AD}" destId="{AE5512DD-8B35-48C0-BCE3-F2F9125705A9}" srcOrd="0" destOrd="0" presId="urn:microsoft.com/office/officeart/2005/8/layout/vList2"/>
    <dgm:cxn modelId="{0B172066-C5F2-45FD-97CD-6A6B760B8FEE}" type="presOf" srcId="{CA2AA09D-E08A-443A-9484-3114B9B6DCD2}" destId="{5761521B-44A6-4616-8C44-40E067574259}" srcOrd="0" destOrd="0" presId="urn:microsoft.com/office/officeart/2005/8/layout/vList2"/>
    <dgm:cxn modelId="{B4A56BB1-6E05-4D8C-9613-E90566EA34C5}" srcId="{CA2AA09D-E08A-443A-9484-3114B9B6DCD2}" destId="{67A4E118-B3BC-4B07-B09C-341B914199AD}" srcOrd="1" destOrd="0" parTransId="{4D051526-0D26-4404-9D70-184C3805E7BA}" sibTransId="{A0346CC6-A6AC-4E44-8B17-1FA7A8FB957A}"/>
    <dgm:cxn modelId="{9362BF13-B3C5-4DD6-9BD1-7A7C8D618750}" type="presOf" srcId="{A64EB944-C53A-43D4-9CB3-F6ABFAFA6A11}" destId="{2C1D1FC4-4A0F-4B8D-A12F-6471A8C67B85}" srcOrd="0" destOrd="0" presId="urn:microsoft.com/office/officeart/2005/8/layout/vList2"/>
    <dgm:cxn modelId="{5B99C78C-78E5-4259-89E1-6312D121F156}" type="presOf" srcId="{0F190EA2-5937-4EF9-AC50-3B29E0DAB6E3}" destId="{452A6F38-D4BE-4657-A626-2174A6563DFA}" srcOrd="0" destOrd="0" presId="urn:microsoft.com/office/officeart/2005/8/layout/vList2"/>
    <dgm:cxn modelId="{5FD403B5-9226-4BDC-A21F-DF4B761873A7}" type="presOf" srcId="{4448AD55-D666-4D96-803A-9D2FF3160F16}" destId="{2C1D1FC4-4A0F-4B8D-A12F-6471A8C67B85}" srcOrd="0" destOrd="2" presId="urn:microsoft.com/office/officeart/2005/8/layout/vList2"/>
    <dgm:cxn modelId="{191904BA-098D-4E63-B878-34075BBC3C1D}" srcId="{67A4E118-B3BC-4B07-B09C-341B914199AD}" destId="{D0F5E1F7-8807-473A-AA40-E3B006B89FC2}" srcOrd="3" destOrd="0" parTransId="{A05D8F06-F717-463C-BE3D-A5A6C4B8ED25}" sibTransId="{B8E49596-FB6C-4605-91D8-B5F9B773FF6E}"/>
    <dgm:cxn modelId="{36CA392C-E7D3-45EB-872F-9270802EFC8F}" type="presOf" srcId="{94C5BE78-A63B-43B8-9FA5-016E6FB2FE6A}" destId="{2C1D1FC4-4A0F-4B8D-A12F-6471A8C67B85}" srcOrd="0" destOrd="1" presId="urn:microsoft.com/office/officeart/2005/8/layout/vList2"/>
    <dgm:cxn modelId="{AD6511CF-78BC-4CAB-BCD9-BC88911A5D32}" srcId="{CA2AA09D-E08A-443A-9484-3114B9B6DCD2}" destId="{0F190EA2-5937-4EF9-AC50-3B29E0DAB6E3}" srcOrd="0" destOrd="0" parTransId="{AC1CC33E-500E-405D-ACB6-2D04290D4858}" sibTransId="{2F38DDB1-6016-48F9-8AB7-C3C61482FE3A}"/>
    <dgm:cxn modelId="{96ED4FC9-F5E8-43C4-B153-2541939AE3F1}" srcId="{67A4E118-B3BC-4B07-B09C-341B914199AD}" destId="{4448AD55-D666-4D96-803A-9D2FF3160F16}" srcOrd="2" destOrd="0" parTransId="{68138668-A2BA-4EA5-B853-1CD607E78C32}" sibTransId="{9FA60CB2-2B72-4A7B-8A21-AC249BA05A9F}"/>
    <dgm:cxn modelId="{4CFA23BE-F967-4DC1-AE5C-65768A830AE7}" type="presOf" srcId="{215F741C-0467-4FE5-9867-993796F3D841}" destId="{231DB8A2-DA95-4BD4-9F6A-D27A42054FB5}" srcOrd="0" destOrd="0" presId="urn:microsoft.com/office/officeart/2005/8/layout/vList2"/>
    <dgm:cxn modelId="{5D29055D-704C-41CC-A66A-906B9BAF1EFF}" type="presOf" srcId="{98017D9F-A889-4D22-A8F2-D8D0DF4E4D64}" destId="{0E115F4E-0189-497A-9503-2188A69D4F19}" srcOrd="0" destOrd="0" presId="urn:microsoft.com/office/officeart/2005/8/layout/vList2"/>
    <dgm:cxn modelId="{94704C39-0A9F-40FE-81B4-6716A771A9B3}" srcId="{67A4E118-B3BC-4B07-B09C-341B914199AD}" destId="{94C5BE78-A63B-43B8-9FA5-016E6FB2FE6A}" srcOrd="1" destOrd="0" parTransId="{7C6A67A5-3167-4F72-942A-D9B5E2885ECA}" sibTransId="{9FA430C3-5AAE-4CB0-B8EC-F24442642C0E}"/>
    <dgm:cxn modelId="{E835618F-562E-45E9-9BB4-4BFE19FDF9FC}" type="presParOf" srcId="{5761521B-44A6-4616-8C44-40E067574259}" destId="{452A6F38-D4BE-4657-A626-2174A6563DFA}" srcOrd="0" destOrd="0" presId="urn:microsoft.com/office/officeart/2005/8/layout/vList2"/>
    <dgm:cxn modelId="{54DDBC29-03D8-4A8F-AACA-CB2621FAB917}" type="presParOf" srcId="{5761521B-44A6-4616-8C44-40E067574259}" destId="{18B0D2FF-05E1-4C20-80AB-0A366340E25F}" srcOrd="1" destOrd="0" presId="urn:microsoft.com/office/officeart/2005/8/layout/vList2"/>
    <dgm:cxn modelId="{2825FF39-8DAB-456D-A245-AB875A674A25}" type="presParOf" srcId="{5761521B-44A6-4616-8C44-40E067574259}" destId="{AE5512DD-8B35-48C0-BCE3-F2F9125705A9}" srcOrd="2" destOrd="0" presId="urn:microsoft.com/office/officeart/2005/8/layout/vList2"/>
    <dgm:cxn modelId="{06E2FFCD-7902-4666-9205-A56308BF60AC}" type="presParOf" srcId="{5761521B-44A6-4616-8C44-40E067574259}" destId="{2C1D1FC4-4A0F-4B8D-A12F-6471A8C67B85}" srcOrd="3" destOrd="0" presId="urn:microsoft.com/office/officeart/2005/8/layout/vList2"/>
    <dgm:cxn modelId="{3B558FA2-76DA-4827-960A-6D534F265332}" type="presParOf" srcId="{5761521B-44A6-4616-8C44-40E067574259}" destId="{231DB8A2-DA95-4BD4-9F6A-D27A42054FB5}" srcOrd="4" destOrd="0" presId="urn:microsoft.com/office/officeart/2005/8/layout/vList2"/>
    <dgm:cxn modelId="{4842068D-3DE8-436F-9CF9-FB5D742C3459}" type="presParOf" srcId="{5761521B-44A6-4616-8C44-40E067574259}" destId="{6E552C68-A7F8-4C57-93AC-57E4DCF177C8}" srcOrd="5" destOrd="0" presId="urn:microsoft.com/office/officeart/2005/8/layout/vList2"/>
    <dgm:cxn modelId="{8E8D61E7-5035-4F00-BF16-1F1A3DEF48C2}" type="presParOf" srcId="{5761521B-44A6-4616-8C44-40E067574259}" destId="{0E115F4E-0189-497A-9503-2188A69D4F1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2E528B-6974-4046-988D-3B4B5FFF95BE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3D636F1-90A8-4740-9753-EC1650DDC445}">
      <dgm:prSet phldrT="[Text]"/>
      <dgm:spPr/>
      <dgm:t>
        <a:bodyPr/>
        <a:lstStyle/>
        <a:p>
          <a:r>
            <a:rPr lang="de-DE" dirty="0" err="1" smtClean="0"/>
            <a:t>HiFi</a:t>
          </a:r>
          <a:endParaRPr lang="de-DE" dirty="0"/>
        </a:p>
      </dgm:t>
    </dgm:pt>
    <dgm:pt modelId="{F429718B-6C1D-4C0E-8646-D73DCCDB2C81}" type="parTrans" cxnId="{17849099-6384-43D5-8957-7F1D26448A53}">
      <dgm:prSet/>
      <dgm:spPr/>
      <dgm:t>
        <a:bodyPr/>
        <a:lstStyle/>
        <a:p>
          <a:endParaRPr lang="de-DE"/>
        </a:p>
      </dgm:t>
    </dgm:pt>
    <dgm:pt modelId="{F1685702-3E48-4A92-BA8F-90A401C2A8D0}" type="sibTrans" cxnId="{17849099-6384-43D5-8957-7F1D26448A53}">
      <dgm:prSet/>
      <dgm:spPr/>
      <dgm:t>
        <a:bodyPr/>
        <a:lstStyle/>
        <a:p>
          <a:endParaRPr lang="de-DE"/>
        </a:p>
      </dgm:t>
    </dgm:pt>
    <dgm:pt modelId="{FA2AE3AD-2308-44AA-8C0B-6FD1FEE3234B}">
      <dgm:prSet phldrT="[Text]"/>
      <dgm:spPr/>
      <dgm:t>
        <a:bodyPr/>
        <a:lstStyle/>
        <a:p>
          <a:r>
            <a:rPr lang="de-DE" dirty="0" smtClean="0"/>
            <a:t>M3</a:t>
          </a:r>
          <a:endParaRPr lang="de-DE" dirty="0"/>
        </a:p>
      </dgm:t>
    </dgm:pt>
    <dgm:pt modelId="{58A4BCEE-603C-47D9-854A-E77BC3A9D137}" type="parTrans" cxnId="{9E2656DD-D0BA-4B04-A49C-069AABE9A15B}">
      <dgm:prSet/>
      <dgm:spPr/>
      <dgm:t>
        <a:bodyPr/>
        <a:lstStyle/>
        <a:p>
          <a:endParaRPr lang="de-DE"/>
        </a:p>
      </dgm:t>
    </dgm:pt>
    <dgm:pt modelId="{AE824328-FFEC-4288-81E4-F5A1B3EC3D15}" type="sibTrans" cxnId="{9E2656DD-D0BA-4B04-A49C-069AABE9A15B}">
      <dgm:prSet/>
      <dgm:spPr/>
      <dgm:t>
        <a:bodyPr/>
        <a:lstStyle/>
        <a:p>
          <a:endParaRPr lang="de-DE"/>
        </a:p>
      </dgm:t>
    </dgm:pt>
    <dgm:pt modelId="{1AAF67E2-118B-4C92-95D1-356E4C8A88BA}">
      <dgm:prSet phldrT="[Text]"/>
      <dgm:spPr/>
      <dgm:t>
        <a:bodyPr/>
        <a:lstStyle/>
        <a:p>
          <a:r>
            <a:rPr lang="de-DE" dirty="0" smtClean="0"/>
            <a:t>Upload</a:t>
          </a:r>
          <a:endParaRPr lang="de-DE" dirty="0"/>
        </a:p>
      </dgm:t>
    </dgm:pt>
    <dgm:pt modelId="{075DB32B-9B37-493D-93BB-CB17A3820FE4}" type="parTrans" cxnId="{01186C42-5B32-42F7-BBA4-9717C8478936}">
      <dgm:prSet/>
      <dgm:spPr/>
      <dgm:t>
        <a:bodyPr/>
        <a:lstStyle/>
        <a:p>
          <a:endParaRPr lang="de-DE"/>
        </a:p>
      </dgm:t>
    </dgm:pt>
    <dgm:pt modelId="{BADCF7F9-2D8D-48C9-84BA-FE3C98BB5B6C}" type="sibTrans" cxnId="{01186C42-5B32-42F7-BBA4-9717C8478936}">
      <dgm:prSet/>
      <dgm:spPr/>
      <dgm:t>
        <a:bodyPr/>
        <a:lstStyle/>
        <a:p>
          <a:endParaRPr lang="de-DE"/>
        </a:p>
      </dgm:t>
    </dgm:pt>
    <dgm:pt modelId="{AC5C0183-B80E-47C4-8851-D8CA294113B1}">
      <dgm:prSet phldrT="[Text]"/>
      <dgm:spPr/>
      <dgm:t>
        <a:bodyPr/>
        <a:lstStyle/>
        <a:p>
          <a:r>
            <a:rPr lang="de-DE" b="1" dirty="0" err="1" smtClean="0"/>
            <a:t>Hifi</a:t>
          </a:r>
          <a:r>
            <a:rPr lang="de-DE" b="1" dirty="0" smtClean="0"/>
            <a:t> v2.0</a:t>
          </a:r>
          <a:endParaRPr lang="de-DE" b="1" dirty="0"/>
        </a:p>
      </dgm:t>
    </dgm:pt>
    <dgm:pt modelId="{DE4F949B-6C16-4436-96D2-3344F6AB37A6}" type="parTrans" cxnId="{605510C7-5F58-4858-A1E7-908A3E68650B}">
      <dgm:prSet/>
      <dgm:spPr/>
      <dgm:t>
        <a:bodyPr/>
        <a:lstStyle/>
        <a:p>
          <a:endParaRPr lang="de-DE"/>
        </a:p>
      </dgm:t>
    </dgm:pt>
    <dgm:pt modelId="{93E0666D-1BD4-4154-947D-8A7D057259B6}" type="sibTrans" cxnId="{605510C7-5F58-4858-A1E7-908A3E68650B}">
      <dgm:prSet/>
      <dgm:spPr/>
      <dgm:t>
        <a:bodyPr/>
        <a:lstStyle/>
        <a:p>
          <a:endParaRPr lang="de-DE"/>
        </a:p>
      </dgm:t>
    </dgm:pt>
    <dgm:pt modelId="{7D56C3C9-9B82-4DB9-88EC-9E7F55EF65F2}" type="pres">
      <dgm:prSet presAssocID="{462E528B-6974-4046-988D-3B4B5FFF95B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7E325BD-9706-4E8F-8EFB-A252D306A1C8}" type="pres">
      <dgm:prSet presAssocID="{462E528B-6974-4046-988D-3B4B5FFF95BE}" presName="ellipse" presStyleLbl="trBgShp" presStyleIdx="0" presStyleCnt="1"/>
      <dgm:spPr/>
    </dgm:pt>
    <dgm:pt modelId="{F7DCC9E3-51E6-4AD4-834B-07C2E693B3B1}" type="pres">
      <dgm:prSet presAssocID="{462E528B-6974-4046-988D-3B4B5FFF95BE}" presName="arrow1" presStyleLbl="fgShp" presStyleIdx="0" presStyleCnt="1"/>
      <dgm:spPr/>
    </dgm:pt>
    <dgm:pt modelId="{0ED23CE4-5961-40EF-A944-F8100E101BAD}" type="pres">
      <dgm:prSet presAssocID="{462E528B-6974-4046-988D-3B4B5FFF95BE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A4943A0-E385-499C-A289-62792FF22B94}" type="pres">
      <dgm:prSet presAssocID="{FA2AE3AD-2308-44AA-8C0B-6FD1FEE3234B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31C3C54-E8F1-4193-BA51-B8B96E21950F}" type="pres">
      <dgm:prSet presAssocID="{1AAF67E2-118B-4C92-95D1-356E4C8A88BA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5ACB31C-E555-4F8E-A008-6EA933D97A91}" type="pres">
      <dgm:prSet presAssocID="{AC5C0183-B80E-47C4-8851-D8CA294113B1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11D2753-1DD1-48AD-848C-608266A9F1B2}" type="pres">
      <dgm:prSet presAssocID="{462E528B-6974-4046-988D-3B4B5FFF95BE}" presName="funnel" presStyleLbl="trAlignAcc1" presStyleIdx="0" presStyleCnt="1"/>
      <dgm:spPr/>
    </dgm:pt>
  </dgm:ptLst>
  <dgm:cxnLst>
    <dgm:cxn modelId="{17849099-6384-43D5-8957-7F1D26448A53}" srcId="{462E528B-6974-4046-988D-3B4B5FFF95BE}" destId="{F3D636F1-90A8-4740-9753-EC1650DDC445}" srcOrd="0" destOrd="0" parTransId="{F429718B-6C1D-4C0E-8646-D73DCCDB2C81}" sibTransId="{F1685702-3E48-4A92-BA8F-90A401C2A8D0}"/>
    <dgm:cxn modelId="{9E2656DD-D0BA-4B04-A49C-069AABE9A15B}" srcId="{462E528B-6974-4046-988D-3B4B5FFF95BE}" destId="{FA2AE3AD-2308-44AA-8C0B-6FD1FEE3234B}" srcOrd="1" destOrd="0" parTransId="{58A4BCEE-603C-47D9-854A-E77BC3A9D137}" sibTransId="{AE824328-FFEC-4288-81E4-F5A1B3EC3D15}"/>
    <dgm:cxn modelId="{E357B9DF-8C59-4A64-B627-19605279CE05}" type="presOf" srcId="{462E528B-6974-4046-988D-3B4B5FFF95BE}" destId="{7D56C3C9-9B82-4DB9-88EC-9E7F55EF65F2}" srcOrd="0" destOrd="0" presId="urn:microsoft.com/office/officeart/2005/8/layout/funnel1"/>
    <dgm:cxn modelId="{694FA25E-56CA-42D2-90AF-AFD1E0047769}" type="presOf" srcId="{FA2AE3AD-2308-44AA-8C0B-6FD1FEE3234B}" destId="{931C3C54-E8F1-4193-BA51-B8B96E21950F}" srcOrd="0" destOrd="0" presId="urn:microsoft.com/office/officeart/2005/8/layout/funnel1"/>
    <dgm:cxn modelId="{1AFBD052-DA61-44A1-9801-51452930BDB8}" type="presOf" srcId="{F3D636F1-90A8-4740-9753-EC1650DDC445}" destId="{E5ACB31C-E555-4F8E-A008-6EA933D97A91}" srcOrd="0" destOrd="0" presId="urn:microsoft.com/office/officeart/2005/8/layout/funnel1"/>
    <dgm:cxn modelId="{01186C42-5B32-42F7-BBA4-9717C8478936}" srcId="{462E528B-6974-4046-988D-3B4B5FFF95BE}" destId="{1AAF67E2-118B-4C92-95D1-356E4C8A88BA}" srcOrd="2" destOrd="0" parTransId="{075DB32B-9B37-493D-93BB-CB17A3820FE4}" sibTransId="{BADCF7F9-2D8D-48C9-84BA-FE3C98BB5B6C}"/>
    <dgm:cxn modelId="{605510C7-5F58-4858-A1E7-908A3E68650B}" srcId="{462E528B-6974-4046-988D-3B4B5FFF95BE}" destId="{AC5C0183-B80E-47C4-8851-D8CA294113B1}" srcOrd="3" destOrd="0" parTransId="{DE4F949B-6C16-4436-96D2-3344F6AB37A6}" sibTransId="{93E0666D-1BD4-4154-947D-8A7D057259B6}"/>
    <dgm:cxn modelId="{ECCBF778-6D6C-4F14-9E3B-12CDA22EAF3A}" type="presOf" srcId="{1AAF67E2-118B-4C92-95D1-356E4C8A88BA}" destId="{FA4943A0-E385-499C-A289-62792FF22B94}" srcOrd="0" destOrd="0" presId="urn:microsoft.com/office/officeart/2005/8/layout/funnel1"/>
    <dgm:cxn modelId="{1A5E5D68-01D2-4555-8695-9B5E63374E0A}" type="presOf" srcId="{AC5C0183-B80E-47C4-8851-D8CA294113B1}" destId="{0ED23CE4-5961-40EF-A944-F8100E101BAD}" srcOrd="0" destOrd="0" presId="urn:microsoft.com/office/officeart/2005/8/layout/funnel1"/>
    <dgm:cxn modelId="{FC54004A-8259-4054-AF5C-6F9D73B6FC05}" type="presParOf" srcId="{7D56C3C9-9B82-4DB9-88EC-9E7F55EF65F2}" destId="{67E325BD-9706-4E8F-8EFB-A252D306A1C8}" srcOrd="0" destOrd="0" presId="urn:microsoft.com/office/officeart/2005/8/layout/funnel1"/>
    <dgm:cxn modelId="{6E696E72-C9A4-4E72-8CCA-92A234765542}" type="presParOf" srcId="{7D56C3C9-9B82-4DB9-88EC-9E7F55EF65F2}" destId="{F7DCC9E3-51E6-4AD4-834B-07C2E693B3B1}" srcOrd="1" destOrd="0" presId="urn:microsoft.com/office/officeart/2005/8/layout/funnel1"/>
    <dgm:cxn modelId="{00B4F1A6-F57B-4742-8208-EE2E317EAE16}" type="presParOf" srcId="{7D56C3C9-9B82-4DB9-88EC-9E7F55EF65F2}" destId="{0ED23CE4-5961-40EF-A944-F8100E101BAD}" srcOrd="2" destOrd="0" presId="urn:microsoft.com/office/officeart/2005/8/layout/funnel1"/>
    <dgm:cxn modelId="{58B5BE45-005A-4E02-B423-EA5D3293C406}" type="presParOf" srcId="{7D56C3C9-9B82-4DB9-88EC-9E7F55EF65F2}" destId="{FA4943A0-E385-499C-A289-62792FF22B94}" srcOrd="3" destOrd="0" presId="urn:microsoft.com/office/officeart/2005/8/layout/funnel1"/>
    <dgm:cxn modelId="{F10B5B6F-931B-48F9-84B6-2150166FD049}" type="presParOf" srcId="{7D56C3C9-9B82-4DB9-88EC-9E7F55EF65F2}" destId="{931C3C54-E8F1-4193-BA51-B8B96E21950F}" srcOrd="4" destOrd="0" presId="urn:microsoft.com/office/officeart/2005/8/layout/funnel1"/>
    <dgm:cxn modelId="{9EFD2F3A-3C69-460C-84DE-6531847C461A}" type="presParOf" srcId="{7D56C3C9-9B82-4DB9-88EC-9E7F55EF65F2}" destId="{E5ACB31C-E555-4F8E-A008-6EA933D97A91}" srcOrd="5" destOrd="0" presId="urn:microsoft.com/office/officeart/2005/8/layout/funnel1"/>
    <dgm:cxn modelId="{EA24A78D-B4B0-468E-A834-E0E721FB49D4}" type="presParOf" srcId="{7D56C3C9-9B82-4DB9-88EC-9E7F55EF65F2}" destId="{D11D2753-1DD1-48AD-848C-608266A9F1B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326E86-9DD9-4C52-94DB-9B14D9AF535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A54C261-C369-478B-8C80-6400E08FC0DE}">
      <dgm:prSet phldrT="[Text]"/>
      <dgm:spPr/>
      <dgm:t>
        <a:bodyPr/>
        <a:lstStyle/>
        <a:p>
          <a:r>
            <a:rPr lang="de-DE" dirty="0" smtClean="0"/>
            <a:t>1</a:t>
          </a:r>
          <a:endParaRPr lang="de-DE" dirty="0"/>
        </a:p>
      </dgm:t>
    </dgm:pt>
    <dgm:pt modelId="{AE658CE2-3920-4968-AB1B-8F8D96A161F4}" type="parTrans" cxnId="{F71E48CB-D32C-4708-AD7C-B79FEC26CB54}">
      <dgm:prSet/>
      <dgm:spPr/>
      <dgm:t>
        <a:bodyPr/>
        <a:lstStyle/>
        <a:p>
          <a:endParaRPr lang="de-DE"/>
        </a:p>
      </dgm:t>
    </dgm:pt>
    <dgm:pt modelId="{EB76C0A3-F2F5-4F4B-9DFE-DFA82AA123C3}" type="sibTrans" cxnId="{F71E48CB-D32C-4708-AD7C-B79FEC26CB54}">
      <dgm:prSet/>
      <dgm:spPr>
        <a:solidFill>
          <a:schemeClr val="accent1">
            <a:lumMod val="75000"/>
          </a:schemeClr>
        </a:solidFill>
        <a:ln w="7620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de-DE"/>
        </a:p>
      </dgm:t>
    </dgm:pt>
    <dgm:pt modelId="{32F26F96-C4BB-4AFF-A9C3-B944338F0484}">
      <dgm:prSet phldrT="[Text]"/>
      <dgm:spPr/>
      <dgm:t>
        <a:bodyPr/>
        <a:lstStyle/>
        <a:p>
          <a:r>
            <a:rPr lang="de-DE" dirty="0" smtClean="0"/>
            <a:t>Erklärung</a:t>
          </a:r>
          <a:endParaRPr lang="de-DE" dirty="0"/>
        </a:p>
      </dgm:t>
    </dgm:pt>
    <dgm:pt modelId="{74788071-6061-46AB-BCF2-5AA925345859}" type="parTrans" cxnId="{F1232C1E-FB4D-48CC-8F7A-0703E428415D}">
      <dgm:prSet/>
      <dgm:spPr/>
      <dgm:t>
        <a:bodyPr/>
        <a:lstStyle/>
        <a:p>
          <a:endParaRPr lang="de-DE"/>
        </a:p>
      </dgm:t>
    </dgm:pt>
    <dgm:pt modelId="{634A19BB-67D1-45F5-BAE6-94BD17EF5BD4}" type="sibTrans" cxnId="{F1232C1E-FB4D-48CC-8F7A-0703E428415D}">
      <dgm:prSet/>
      <dgm:spPr/>
      <dgm:t>
        <a:bodyPr/>
        <a:lstStyle/>
        <a:p>
          <a:endParaRPr lang="de-DE"/>
        </a:p>
      </dgm:t>
    </dgm:pt>
    <dgm:pt modelId="{1856279A-D41D-4260-B356-5C5005E8F200}">
      <dgm:prSet phldrT="[Text]"/>
      <dgm:spPr/>
      <dgm:t>
        <a:bodyPr/>
        <a:lstStyle/>
        <a:p>
          <a:r>
            <a:rPr lang="de-DE" dirty="0" smtClean="0"/>
            <a:t>Probieren</a:t>
          </a:r>
          <a:endParaRPr lang="de-DE" dirty="0"/>
        </a:p>
      </dgm:t>
    </dgm:pt>
    <dgm:pt modelId="{10DF9016-6E74-45F1-9B54-414B9237AD47}" type="parTrans" cxnId="{A83927E0-DAD2-4CC6-9DE0-465560D0E8E8}">
      <dgm:prSet/>
      <dgm:spPr/>
      <dgm:t>
        <a:bodyPr/>
        <a:lstStyle/>
        <a:p>
          <a:endParaRPr lang="de-DE"/>
        </a:p>
      </dgm:t>
    </dgm:pt>
    <dgm:pt modelId="{5912662A-8A50-4E1A-85B3-EC3106581822}" type="sibTrans" cxnId="{A83927E0-DAD2-4CC6-9DE0-465560D0E8E8}">
      <dgm:prSet/>
      <dgm:spPr/>
      <dgm:t>
        <a:bodyPr/>
        <a:lstStyle/>
        <a:p>
          <a:endParaRPr lang="de-DE"/>
        </a:p>
      </dgm:t>
    </dgm:pt>
    <dgm:pt modelId="{07E79F86-F82F-4C9C-85E3-6774CE9240DF}">
      <dgm:prSet phldrT="[Text]"/>
      <dgm:spPr/>
      <dgm:t>
        <a:bodyPr/>
        <a:lstStyle/>
        <a:p>
          <a:r>
            <a:rPr lang="de-DE" dirty="0" smtClean="0"/>
            <a:t>2</a:t>
          </a:r>
          <a:endParaRPr lang="de-DE" dirty="0"/>
        </a:p>
      </dgm:t>
    </dgm:pt>
    <dgm:pt modelId="{2993E9EA-836A-4807-A66E-26893CC4163D}" type="parTrans" cxnId="{0B384120-18BD-4C45-BE32-9E617B597816}">
      <dgm:prSet/>
      <dgm:spPr/>
      <dgm:t>
        <a:bodyPr/>
        <a:lstStyle/>
        <a:p>
          <a:endParaRPr lang="de-DE"/>
        </a:p>
      </dgm:t>
    </dgm:pt>
    <dgm:pt modelId="{2E38F972-8281-4466-B19F-09E6DA4AD3B2}" type="sibTrans" cxnId="{0B384120-18BD-4C45-BE32-9E617B597816}">
      <dgm:prSet/>
      <dgm:spPr>
        <a:solidFill>
          <a:schemeClr val="accent1">
            <a:lumMod val="75000"/>
          </a:schemeClr>
        </a:solidFill>
        <a:ln w="7620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de-DE"/>
        </a:p>
      </dgm:t>
    </dgm:pt>
    <dgm:pt modelId="{4A7BB379-E22B-4979-A20F-49A9F2202E58}">
      <dgm:prSet phldrT="[Text]"/>
      <dgm:spPr/>
      <dgm:t>
        <a:bodyPr/>
        <a:lstStyle/>
        <a:p>
          <a:r>
            <a:rPr lang="de-DE" dirty="0" smtClean="0"/>
            <a:t>Aufgaben</a:t>
          </a:r>
          <a:endParaRPr lang="de-DE" dirty="0"/>
        </a:p>
      </dgm:t>
    </dgm:pt>
    <dgm:pt modelId="{006A9909-32E3-40E6-B36A-FF4357C3B671}" type="parTrans" cxnId="{FE9E54B2-32CC-4898-B62A-0FF475706829}">
      <dgm:prSet/>
      <dgm:spPr/>
      <dgm:t>
        <a:bodyPr/>
        <a:lstStyle/>
        <a:p>
          <a:endParaRPr lang="de-DE"/>
        </a:p>
      </dgm:t>
    </dgm:pt>
    <dgm:pt modelId="{D84B735B-AF58-4C04-9A7A-7EC759A29DC6}" type="sibTrans" cxnId="{FE9E54B2-32CC-4898-B62A-0FF475706829}">
      <dgm:prSet/>
      <dgm:spPr/>
      <dgm:t>
        <a:bodyPr/>
        <a:lstStyle/>
        <a:p>
          <a:endParaRPr lang="de-DE"/>
        </a:p>
      </dgm:t>
    </dgm:pt>
    <dgm:pt modelId="{93F87603-E5E4-487C-80F4-88F76FCE97E2}">
      <dgm:prSet phldrT="[Text]"/>
      <dgm:spPr/>
      <dgm:t>
        <a:bodyPr/>
        <a:lstStyle/>
        <a:p>
          <a:r>
            <a:rPr lang="de-DE" dirty="0" smtClean="0"/>
            <a:t>Extraktion</a:t>
          </a:r>
          <a:endParaRPr lang="de-DE" dirty="0"/>
        </a:p>
      </dgm:t>
    </dgm:pt>
    <dgm:pt modelId="{361ED41A-D5C1-4AEC-B8F7-B81CCD716529}" type="parTrans" cxnId="{0BDF8555-2613-4C3D-B3EB-8C1509C78FAB}">
      <dgm:prSet/>
      <dgm:spPr/>
      <dgm:t>
        <a:bodyPr/>
        <a:lstStyle/>
        <a:p>
          <a:endParaRPr lang="de-DE"/>
        </a:p>
      </dgm:t>
    </dgm:pt>
    <dgm:pt modelId="{7E0F5A8B-19CA-4BFD-95BE-F04A22422BBE}" type="sibTrans" cxnId="{0BDF8555-2613-4C3D-B3EB-8C1509C78FAB}">
      <dgm:prSet/>
      <dgm:spPr/>
      <dgm:t>
        <a:bodyPr/>
        <a:lstStyle/>
        <a:p>
          <a:endParaRPr lang="de-DE"/>
        </a:p>
      </dgm:t>
    </dgm:pt>
    <dgm:pt modelId="{513BF4E7-BCE8-44E4-B0B3-F39F7F86A5E1}">
      <dgm:prSet phldrT="[Text]"/>
      <dgm:spPr/>
      <dgm:t>
        <a:bodyPr/>
        <a:lstStyle/>
        <a:p>
          <a:r>
            <a:rPr lang="de-DE" dirty="0" smtClean="0"/>
            <a:t>3</a:t>
          </a:r>
          <a:endParaRPr lang="de-DE" dirty="0"/>
        </a:p>
      </dgm:t>
    </dgm:pt>
    <dgm:pt modelId="{0C286EF2-81A6-42DD-A1E7-5573AD9B64AC}" type="parTrans" cxnId="{B338DDB5-A16B-4D07-B6FA-FA6E07AD1F91}">
      <dgm:prSet/>
      <dgm:spPr/>
      <dgm:t>
        <a:bodyPr/>
        <a:lstStyle/>
        <a:p>
          <a:endParaRPr lang="de-DE"/>
        </a:p>
      </dgm:t>
    </dgm:pt>
    <dgm:pt modelId="{536E6FF2-0C35-40A8-BDB8-674A8E03A1E0}" type="sibTrans" cxnId="{B338DDB5-A16B-4D07-B6FA-FA6E07AD1F91}">
      <dgm:prSet/>
      <dgm:spPr/>
      <dgm:t>
        <a:bodyPr/>
        <a:lstStyle/>
        <a:p>
          <a:endParaRPr lang="de-DE"/>
        </a:p>
      </dgm:t>
    </dgm:pt>
    <dgm:pt modelId="{3E0F80D6-4994-4A7A-8B10-304EB54010F1}">
      <dgm:prSet phldrT="[Text]"/>
      <dgm:spPr/>
      <dgm:t>
        <a:bodyPr/>
        <a:lstStyle/>
        <a:p>
          <a:r>
            <a:rPr lang="de-DE" dirty="0" smtClean="0"/>
            <a:t>Feedback</a:t>
          </a:r>
          <a:endParaRPr lang="de-DE" dirty="0"/>
        </a:p>
      </dgm:t>
    </dgm:pt>
    <dgm:pt modelId="{C879BF0A-DE2A-459A-8F02-4C95E07B36DD}" type="parTrans" cxnId="{C3374C15-1590-4EEC-96A6-BE5A69740303}">
      <dgm:prSet/>
      <dgm:spPr/>
      <dgm:t>
        <a:bodyPr/>
        <a:lstStyle/>
        <a:p>
          <a:endParaRPr lang="de-DE"/>
        </a:p>
      </dgm:t>
    </dgm:pt>
    <dgm:pt modelId="{45C71366-7761-40EC-AA05-C9FF3916338C}" type="sibTrans" cxnId="{C3374C15-1590-4EEC-96A6-BE5A69740303}">
      <dgm:prSet/>
      <dgm:spPr/>
      <dgm:t>
        <a:bodyPr/>
        <a:lstStyle/>
        <a:p>
          <a:endParaRPr lang="de-DE"/>
        </a:p>
      </dgm:t>
    </dgm:pt>
    <dgm:pt modelId="{B8AD50CF-1E1D-4018-B4FA-BBE71520A55E}">
      <dgm:prSet phldrT="[Text]"/>
      <dgm:spPr/>
      <dgm:t>
        <a:bodyPr/>
        <a:lstStyle/>
        <a:p>
          <a:r>
            <a:rPr lang="de-DE" dirty="0" smtClean="0"/>
            <a:t>Pro/</a:t>
          </a:r>
          <a:r>
            <a:rPr lang="de-DE" dirty="0" err="1" smtClean="0"/>
            <a:t>Cons</a:t>
          </a:r>
          <a:endParaRPr lang="de-DE" dirty="0"/>
        </a:p>
      </dgm:t>
    </dgm:pt>
    <dgm:pt modelId="{BEB04A85-7768-4ECF-8A37-D445774016F5}" type="parTrans" cxnId="{CBAFC82D-CFAE-4E93-8BD4-6DF4AAB231FF}">
      <dgm:prSet/>
      <dgm:spPr/>
      <dgm:t>
        <a:bodyPr/>
        <a:lstStyle/>
        <a:p>
          <a:endParaRPr lang="de-DE"/>
        </a:p>
      </dgm:t>
    </dgm:pt>
    <dgm:pt modelId="{E3D723B1-2993-41F9-AECE-952E0886552F}" type="sibTrans" cxnId="{CBAFC82D-CFAE-4E93-8BD4-6DF4AAB231FF}">
      <dgm:prSet/>
      <dgm:spPr/>
      <dgm:t>
        <a:bodyPr/>
        <a:lstStyle/>
        <a:p>
          <a:endParaRPr lang="de-DE"/>
        </a:p>
      </dgm:t>
    </dgm:pt>
    <dgm:pt modelId="{31F3FEB1-52C2-4EDA-A95E-736C2CD88522}">
      <dgm:prSet phldrT="[Text]"/>
      <dgm:spPr/>
      <dgm:t>
        <a:bodyPr/>
        <a:lstStyle/>
        <a:p>
          <a:r>
            <a:rPr lang="de-DE" dirty="0" smtClean="0"/>
            <a:t>Erforschung</a:t>
          </a:r>
          <a:endParaRPr lang="de-DE" dirty="0"/>
        </a:p>
      </dgm:t>
    </dgm:pt>
    <dgm:pt modelId="{1F5B9538-2054-4E8C-AAB7-78ABD55DA335}" type="parTrans" cxnId="{4340E2BF-1E94-4BE5-BEFB-0135D665D0BE}">
      <dgm:prSet/>
      <dgm:spPr/>
      <dgm:t>
        <a:bodyPr/>
        <a:lstStyle/>
        <a:p>
          <a:endParaRPr lang="de-DE"/>
        </a:p>
      </dgm:t>
    </dgm:pt>
    <dgm:pt modelId="{E59EE361-EDF8-44A0-BC4A-B0C7DC3D53AC}" type="sibTrans" cxnId="{4340E2BF-1E94-4BE5-BEFB-0135D665D0BE}">
      <dgm:prSet/>
      <dgm:spPr/>
      <dgm:t>
        <a:bodyPr/>
        <a:lstStyle/>
        <a:p>
          <a:endParaRPr lang="de-DE"/>
        </a:p>
      </dgm:t>
    </dgm:pt>
    <dgm:pt modelId="{2403D8A1-C714-450B-9C0E-C5B03ECB5734}" type="pres">
      <dgm:prSet presAssocID="{06326E86-9DD9-4C52-94DB-9B14D9AF53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4EB5257-470D-4E2D-96FB-4D811E00E67D}" type="pres">
      <dgm:prSet presAssocID="{06326E86-9DD9-4C52-94DB-9B14D9AF5356}" presName="tSp" presStyleCnt="0"/>
      <dgm:spPr/>
    </dgm:pt>
    <dgm:pt modelId="{77F6AF50-B651-41B1-94B5-0C4B189E8E3D}" type="pres">
      <dgm:prSet presAssocID="{06326E86-9DD9-4C52-94DB-9B14D9AF5356}" presName="bSp" presStyleCnt="0"/>
      <dgm:spPr/>
    </dgm:pt>
    <dgm:pt modelId="{7B12EFD3-FF54-4649-BD8C-F0631DFEE6A4}" type="pres">
      <dgm:prSet presAssocID="{06326E86-9DD9-4C52-94DB-9B14D9AF5356}" presName="process" presStyleCnt="0"/>
      <dgm:spPr/>
    </dgm:pt>
    <dgm:pt modelId="{37BF902D-A43B-49B6-A1EB-E437D5D7EEC9}" type="pres">
      <dgm:prSet presAssocID="{3A54C261-C369-478B-8C80-6400E08FC0DE}" presName="composite1" presStyleCnt="0"/>
      <dgm:spPr/>
    </dgm:pt>
    <dgm:pt modelId="{51AC6CD0-B9AF-4228-A668-1FB4EFE16AB6}" type="pres">
      <dgm:prSet presAssocID="{3A54C261-C369-478B-8C80-6400E08FC0DE}" presName="dummyNode1" presStyleLbl="node1" presStyleIdx="0" presStyleCnt="3"/>
      <dgm:spPr/>
    </dgm:pt>
    <dgm:pt modelId="{52D11CC4-65FD-4636-A0EA-378291D39726}" type="pres">
      <dgm:prSet presAssocID="{3A54C261-C369-478B-8C80-6400E08FC0DE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47F82AF-8D09-4FF0-AF73-8EEB4183F1E2}" type="pres">
      <dgm:prSet presAssocID="{3A54C261-C369-478B-8C80-6400E08FC0DE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24AC530-E137-4262-A526-CEB1FF255A23}" type="pres">
      <dgm:prSet presAssocID="{3A54C261-C369-478B-8C80-6400E08FC0DE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839361F-1E67-40F9-A584-26A604CA2703}" type="pres">
      <dgm:prSet presAssocID="{3A54C261-C369-478B-8C80-6400E08FC0DE}" presName="connSite1" presStyleCnt="0"/>
      <dgm:spPr/>
    </dgm:pt>
    <dgm:pt modelId="{F653D010-7C4A-4F6E-86A4-BC1526A34A79}" type="pres">
      <dgm:prSet presAssocID="{EB76C0A3-F2F5-4F4B-9DFE-DFA82AA123C3}" presName="Name9" presStyleLbl="sibTrans2D1" presStyleIdx="0" presStyleCnt="2"/>
      <dgm:spPr/>
      <dgm:t>
        <a:bodyPr/>
        <a:lstStyle/>
        <a:p>
          <a:endParaRPr lang="de-DE"/>
        </a:p>
      </dgm:t>
    </dgm:pt>
    <dgm:pt modelId="{3B089057-DD2F-4EE8-B681-FFBB44A0BECE}" type="pres">
      <dgm:prSet presAssocID="{07E79F86-F82F-4C9C-85E3-6774CE9240DF}" presName="composite2" presStyleCnt="0"/>
      <dgm:spPr/>
    </dgm:pt>
    <dgm:pt modelId="{56D96252-4386-4A08-9512-92C9702A7FD3}" type="pres">
      <dgm:prSet presAssocID="{07E79F86-F82F-4C9C-85E3-6774CE9240DF}" presName="dummyNode2" presStyleLbl="node1" presStyleIdx="0" presStyleCnt="3"/>
      <dgm:spPr/>
    </dgm:pt>
    <dgm:pt modelId="{232EBDA6-EA1B-46A8-AC25-1AB48B10BC2B}" type="pres">
      <dgm:prSet presAssocID="{07E79F86-F82F-4C9C-85E3-6774CE9240DF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DD35754-3F8E-4757-9CEA-6C563204AECE}" type="pres">
      <dgm:prSet presAssocID="{07E79F86-F82F-4C9C-85E3-6774CE9240D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DFE845-9AF8-4175-ABB5-3B11F2232642}" type="pres">
      <dgm:prSet presAssocID="{07E79F86-F82F-4C9C-85E3-6774CE9240D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191EA5F-A23F-4B51-8D4C-5A9307E3043F}" type="pres">
      <dgm:prSet presAssocID="{07E79F86-F82F-4C9C-85E3-6774CE9240DF}" presName="connSite2" presStyleCnt="0"/>
      <dgm:spPr/>
    </dgm:pt>
    <dgm:pt modelId="{E9AF664D-76EA-4606-8175-3C855F051799}" type="pres">
      <dgm:prSet presAssocID="{2E38F972-8281-4466-B19F-09E6DA4AD3B2}" presName="Name18" presStyleLbl="sibTrans2D1" presStyleIdx="1" presStyleCnt="2"/>
      <dgm:spPr/>
      <dgm:t>
        <a:bodyPr/>
        <a:lstStyle/>
        <a:p>
          <a:endParaRPr lang="de-DE"/>
        </a:p>
      </dgm:t>
    </dgm:pt>
    <dgm:pt modelId="{C7394D23-E846-4FD6-B64B-EF60A66546A5}" type="pres">
      <dgm:prSet presAssocID="{513BF4E7-BCE8-44E4-B0B3-F39F7F86A5E1}" presName="composite1" presStyleCnt="0"/>
      <dgm:spPr/>
    </dgm:pt>
    <dgm:pt modelId="{1F914DA2-412D-448D-BF13-D309F2D93F14}" type="pres">
      <dgm:prSet presAssocID="{513BF4E7-BCE8-44E4-B0B3-F39F7F86A5E1}" presName="dummyNode1" presStyleLbl="node1" presStyleIdx="1" presStyleCnt="3"/>
      <dgm:spPr/>
    </dgm:pt>
    <dgm:pt modelId="{3DCEEA4D-A2E6-4E9E-B628-5F13CFC6F0E9}" type="pres">
      <dgm:prSet presAssocID="{513BF4E7-BCE8-44E4-B0B3-F39F7F86A5E1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A3F14-6285-492D-916D-1A36DA6345D5}" type="pres">
      <dgm:prSet presAssocID="{513BF4E7-BCE8-44E4-B0B3-F39F7F86A5E1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57AC687-E8CE-424F-9991-98C19CF7DB81}" type="pres">
      <dgm:prSet presAssocID="{513BF4E7-BCE8-44E4-B0B3-F39F7F86A5E1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9DB0EE0-3A0E-4E80-BE00-B55BA5C12E47}" type="pres">
      <dgm:prSet presAssocID="{513BF4E7-BCE8-44E4-B0B3-F39F7F86A5E1}" presName="connSite1" presStyleCnt="0"/>
      <dgm:spPr/>
    </dgm:pt>
  </dgm:ptLst>
  <dgm:cxnLst>
    <dgm:cxn modelId="{5290311D-5BA0-4FE2-BC25-77B37AFE13D0}" type="presOf" srcId="{31F3FEB1-52C2-4EDA-A95E-736C2CD88522}" destId="{747F82AF-8D09-4FF0-AF73-8EEB4183F1E2}" srcOrd="1" destOrd="2" presId="urn:microsoft.com/office/officeart/2005/8/layout/hProcess4"/>
    <dgm:cxn modelId="{A83927E0-DAD2-4CC6-9DE0-465560D0E8E8}" srcId="{3A54C261-C369-478B-8C80-6400E08FC0DE}" destId="{1856279A-D41D-4260-B356-5C5005E8F200}" srcOrd="1" destOrd="0" parTransId="{10DF9016-6E74-45F1-9B54-414B9237AD47}" sibTransId="{5912662A-8A50-4E1A-85B3-EC3106581822}"/>
    <dgm:cxn modelId="{1947096F-5811-4D21-8398-541FC66D45AB}" type="presOf" srcId="{B8AD50CF-1E1D-4018-B4FA-BBE71520A55E}" destId="{3DCEEA4D-A2E6-4E9E-B628-5F13CFC6F0E9}" srcOrd="0" destOrd="1" presId="urn:microsoft.com/office/officeart/2005/8/layout/hProcess4"/>
    <dgm:cxn modelId="{11F69180-D98C-4321-8170-D38F0F164B53}" type="presOf" srcId="{3E0F80D6-4994-4A7A-8B10-304EB54010F1}" destId="{3DCEEA4D-A2E6-4E9E-B628-5F13CFC6F0E9}" srcOrd="0" destOrd="0" presId="urn:microsoft.com/office/officeart/2005/8/layout/hProcess4"/>
    <dgm:cxn modelId="{79AADED7-27CA-46D6-B7E8-C064EF5AB02F}" type="presOf" srcId="{3E0F80D6-4994-4A7A-8B10-304EB54010F1}" destId="{5F6A3F14-6285-492D-916D-1A36DA6345D5}" srcOrd="1" destOrd="0" presId="urn:microsoft.com/office/officeart/2005/8/layout/hProcess4"/>
    <dgm:cxn modelId="{144DF637-0B4B-4989-B6AB-D64EDFF5D221}" type="presOf" srcId="{4A7BB379-E22B-4979-A20F-49A9F2202E58}" destId="{232EBDA6-EA1B-46A8-AC25-1AB48B10BC2B}" srcOrd="0" destOrd="0" presId="urn:microsoft.com/office/officeart/2005/8/layout/hProcess4"/>
    <dgm:cxn modelId="{491B93B3-5F74-4FD2-8E66-EA8250682B69}" type="presOf" srcId="{B8AD50CF-1E1D-4018-B4FA-BBE71520A55E}" destId="{5F6A3F14-6285-492D-916D-1A36DA6345D5}" srcOrd="1" destOrd="1" presId="urn:microsoft.com/office/officeart/2005/8/layout/hProcess4"/>
    <dgm:cxn modelId="{8824BE40-F0BF-4ED0-B6BE-EF815CB52710}" type="presOf" srcId="{07E79F86-F82F-4C9C-85E3-6774CE9240DF}" destId="{0DDFE845-9AF8-4175-ABB5-3B11F2232642}" srcOrd="0" destOrd="0" presId="urn:microsoft.com/office/officeart/2005/8/layout/hProcess4"/>
    <dgm:cxn modelId="{85F09706-F3BC-46F2-A118-1D508218E041}" type="presOf" srcId="{1856279A-D41D-4260-B356-5C5005E8F200}" destId="{747F82AF-8D09-4FF0-AF73-8EEB4183F1E2}" srcOrd="1" destOrd="1" presId="urn:microsoft.com/office/officeart/2005/8/layout/hProcess4"/>
    <dgm:cxn modelId="{C2098A8F-A781-4C36-81FD-DF300C935799}" type="presOf" srcId="{4A7BB379-E22B-4979-A20F-49A9F2202E58}" destId="{3DD35754-3F8E-4757-9CEA-6C563204AECE}" srcOrd="1" destOrd="0" presId="urn:microsoft.com/office/officeart/2005/8/layout/hProcess4"/>
    <dgm:cxn modelId="{FE9E54B2-32CC-4898-B62A-0FF475706829}" srcId="{07E79F86-F82F-4C9C-85E3-6774CE9240DF}" destId="{4A7BB379-E22B-4979-A20F-49A9F2202E58}" srcOrd="0" destOrd="0" parTransId="{006A9909-32E3-40E6-B36A-FF4357C3B671}" sibTransId="{D84B735B-AF58-4C04-9A7A-7EC759A29DC6}"/>
    <dgm:cxn modelId="{C91E26E5-D00A-4E7D-A988-CC6EEB5322A5}" type="presOf" srcId="{513BF4E7-BCE8-44E4-B0B3-F39F7F86A5E1}" destId="{B57AC687-E8CE-424F-9991-98C19CF7DB81}" srcOrd="0" destOrd="0" presId="urn:microsoft.com/office/officeart/2005/8/layout/hProcess4"/>
    <dgm:cxn modelId="{8116885F-3929-4D32-9FA2-9719545AECE1}" type="presOf" srcId="{32F26F96-C4BB-4AFF-A9C3-B944338F0484}" destId="{747F82AF-8D09-4FF0-AF73-8EEB4183F1E2}" srcOrd="1" destOrd="0" presId="urn:microsoft.com/office/officeart/2005/8/layout/hProcess4"/>
    <dgm:cxn modelId="{CBAFC82D-CFAE-4E93-8BD4-6DF4AAB231FF}" srcId="{513BF4E7-BCE8-44E4-B0B3-F39F7F86A5E1}" destId="{B8AD50CF-1E1D-4018-B4FA-BBE71520A55E}" srcOrd="1" destOrd="0" parTransId="{BEB04A85-7768-4ECF-8A37-D445774016F5}" sibTransId="{E3D723B1-2993-41F9-AECE-952E0886552F}"/>
    <dgm:cxn modelId="{AFB8E735-F68C-4E47-B9B6-84BC7BE97220}" type="presOf" srcId="{EB76C0A3-F2F5-4F4B-9DFE-DFA82AA123C3}" destId="{F653D010-7C4A-4F6E-86A4-BC1526A34A79}" srcOrd="0" destOrd="0" presId="urn:microsoft.com/office/officeart/2005/8/layout/hProcess4"/>
    <dgm:cxn modelId="{4340E2BF-1E94-4BE5-BEFB-0135D665D0BE}" srcId="{3A54C261-C369-478B-8C80-6400E08FC0DE}" destId="{31F3FEB1-52C2-4EDA-A95E-736C2CD88522}" srcOrd="2" destOrd="0" parTransId="{1F5B9538-2054-4E8C-AAB7-78ABD55DA335}" sibTransId="{E59EE361-EDF8-44A0-BC4A-B0C7DC3D53AC}"/>
    <dgm:cxn modelId="{BBAA9BCD-7CD9-4E8B-882D-D1C00425AD7B}" type="presOf" srcId="{93F87603-E5E4-487C-80F4-88F76FCE97E2}" destId="{3DD35754-3F8E-4757-9CEA-6C563204AECE}" srcOrd="1" destOrd="1" presId="urn:microsoft.com/office/officeart/2005/8/layout/hProcess4"/>
    <dgm:cxn modelId="{AEBA73C1-5374-490B-A92F-DFA30AEFC9FC}" type="presOf" srcId="{31F3FEB1-52C2-4EDA-A95E-736C2CD88522}" destId="{52D11CC4-65FD-4636-A0EA-378291D39726}" srcOrd="0" destOrd="2" presId="urn:microsoft.com/office/officeart/2005/8/layout/hProcess4"/>
    <dgm:cxn modelId="{4ABB40C1-4890-41F1-996A-FD84E0CAE1FE}" type="presOf" srcId="{1856279A-D41D-4260-B356-5C5005E8F200}" destId="{52D11CC4-65FD-4636-A0EA-378291D39726}" srcOrd="0" destOrd="1" presId="urn:microsoft.com/office/officeart/2005/8/layout/hProcess4"/>
    <dgm:cxn modelId="{328CF91A-78C3-4F48-BA31-2D2E32EBDB7A}" type="presOf" srcId="{2E38F972-8281-4466-B19F-09E6DA4AD3B2}" destId="{E9AF664D-76EA-4606-8175-3C855F051799}" srcOrd="0" destOrd="0" presId="urn:microsoft.com/office/officeart/2005/8/layout/hProcess4"/>
    <dgm:cxn modelId="{C3374C15-1590-4EEC-96A6-BE5A69740303}" srcId="{513BF4E7-BCE8-44E4-B0B3-F39F7F86A5E1}" destId="{3E0F80D6-4994-4A7A-8B10-304EB54010F1}" srcOrd="0" destOrd="0" parTransId="{C879BF0A-DE2A-459A-8F02-4C95E07B36DD}" sibTransId="{45C71366-7761-40EC-AA05-C9FF3916338C}"/>
    <dgm:cxn modelId="{F1232C1E-FB4D-48CC-8F7A-0703E428415D}" srcId="{3A54C261-C369-478B-8C80-6400E08FC0DE}" destId="{32F26F96-C4BB-4AFF-A9C3-B944338F0484}" srcOrd="0" destOrd="0" parTransId="{74788071-6061-46AB-BCF2-5AA925345859}" sibTransId="{634A19BB-67D1-45F5-BAE6-94BD17EF5BD4}"/>
    <dgm:cxn modelId="{396F8499-4326-4BDA-82B5-CB722BDE364E}" type="presOf" srcId="{32F26F96-C4BB-4AFF-A9C3-B944338F0484}" destId="{52D11CC4-65FD-4636-A0EA-378291D39726}" srcOrd="0" destOrd="0" presId="urn:microsoft.com/office/officeart/2005/8/layout/hProcess4"/>
    <dgm:cxn modelId="{E4A605C7-0665-4E70-B519-04444D4E92A7}" type="presOf" srcId="{06326E86-9DD9-4C52-94DB-9B14D9AF5356}" destId="{2403D8A1-C714-450B-9C0E-C5B03ECB5734}" srcOrd="0" destOrd="0" presId="urn:microsoft.com/office/officeart/2005/8/layout/hProcess4"/>
    <dgm:cxn modelId="{F71E48CB-D32C-4708-AD7C-B79FEC26CB54}" srcId="{06326E86-9DD9-4C52-94DB-9B14D9AF5356}" destId="{3A54C261-C369-478B-8C80-6400E08FC0DE}" srcOrd="0" destOrd="0" parTransId="{AE658CE2-3920-4968-AB1B-8F8D96A161F4}" sibTransId="{EB76C0A3-F2F5-4F4B-9DFE-DFA82AA123C3}"/>
    <dgm:cxn modelId="{0B384120-18BD-4C45-BE32-9E617B597816}" srcId="{06326E86-9DD9-4C52-94DB-9B14D9AF5356}" destId="{07E79F86-F82F-4C9C-85E3-6774CE9240DF}" srcOrd="1" destOrd="0" parTransId="{2993E9EA-836A-4807-A66E-26893CC4163D}" sibTransId="{2E38F972-8281-4466-B19F-09E6DA4AD3B2}"/>
    <dgm:cxn modelId="{89364663-3871-4D2D-8A39-C817C1DF374F}" type="presOf" srcId="{3A54C261-C369-478B-8C80-6400E08FC0DE}" destId="{D24AC530-E137-4262-A526-CEB1FF255A23}" srcOrd="0" destOrd="0" presId="urn:microsoft.com/office/officeart/2005/8/layout/hProcess4"/>
    <dgm:cxn modelId="{B72DB358-9C04-48F8-A165-B8F0E2DE3D8A}" type="presOf" srcId="{93F87603-E5E4-487C-80F4-88F76FCE97E2}" destId="{232EBDA6-EA1B-46A8-AC25-1AB48B10BC2B}" srcOrd="0" destOrd="1" presId="urn:microsoft.com/office/officeart/2005/8/layout/hProcess4"/>
    <dgm:cxn modelId="{B338DDB5-A16B-4D07-B6FA-FA6E07AD1F91}" srcId="{06326E86-9DD9-4C52-94DB-9B14D9AF5356}" destId="{513BF4E7-BCE8-44E4-B0B3-F39F7F86A5E1}" srcOrd="2" destOrd="0" parTransId="{0C286EF2-81A6-42DD-A1E7-5573AD9B64AC}" sibTransId="{536E6FF2-0C35-40A8-BDB8-674A8E03A1E0}"/>
    <dgm:cxn modelId="{0BDF8555-2613-4C3D-B3EB-8C1509C78FAB}" srcId="{07E79F86-F82F-4C9C-85E3-6774CE9240DF}" destId="{93F87603-E5E4-487C-80F4-88F76FCE97E2}" srcOrd="1" destOrd="0" parTransId="{361ED41A-D5C1-4AEC-B8F7-B81CCD716529}" sibTransId="{7E0F5A8B-19CA-4BFD-95BE-F04A22422BBE}"/>
    <dgm:cxn modelId="{A024AE49-2384-4912-8901-E96C8E99FAFC}" type="presParOf" srcId="{2403D8A1-C714-450B-9C0E-C5B03ECB5734}" destId="{B4EB5257-470D-4E2D-96FB-4D811E00E67D}" srcOrd="0" destOrd="0" presId="urn:microsoft.com/office/officeart/2005/8/layout/hProcess4"/>
    <dgm:cxn modelId="{31B30BDD-E22F-4994-BC23-0325E7CD2D67}" type="presParOf" srcId="{2403D8A1-C714-450B-9C0E-C5B03ECB5734}" destId="{77F6AF50-B651-41B1-94B5-0C4B189E8E3D}" srcOrd="1" destOrd="0" presId="urn:microsoft.com/office/officeart/2005/8/layout/hProcess4"/>
    <dgm:cxn modelId="{EBC2989F-02F0-4FEF-9F0A-6220E7777A2B}" type="presParOf" srcId="{2403D8A1-C714-450B-9C0E-C5B03ECB5734}" destId="{7B12EFD3-FF54-4649-BD8C-F0631DFEE6A4}" srcOrd="2" destOrd="0" presId="urn:microsoft.com/office/officeart/2005/8/layout/hProcess4"/>
    <dgm:cxn modelId="{7F0197EE-5EF6-4EC5-8D06-8F46DDAB7B4F}" type="presParOf" srcId="{7B12EFD3-FF54-4649-BD8C-F0631DFEE6A4}" destId="{37BF902D-A43B-49B6-A1EB-E437D5D7EEC9}" srcOrd="0" destOrd="0" presId="urn:microsoft.com/office/officeart/2005/8/layout/hProcess4"/>
    <dgm:cxn modelId="{C2892C1E-86DD-4E78-BAEB-6E425302ADFD}" type="presParOf" srcId="{37BF902D-A43B-49B6-A1EB-E437D5D7EEC9}" destId="{51AC6CD0-B9AF-4228-A668-1FB4EFE16AB6}" srcOrd="0" destOrd="0" presId="urn:microsoft.com/office/officeart/2005/8/layout/hProcess4"/>
    <dgm:cxn modelId="{29686FED-FD5B-4069-87C8-B5412A7D7BB1}" type="presParOf" srcId="{37BF902D-A43B-49B6-A1EB-E437D5D7EEC9}" destId="{52D11CC4-65FD-4636-A0EA-378291D39726}" srcOrd="1" destOrd="0" presId="urn:microsoft.com/office/officeart/2005/8/layout/hProcess4"/>
    <dgm:cxn modelId="{E49F0F39-4D61-4604-95C5-A9A7CBFEA4AF}" type="presParOf" srcId="{37BF902D-A43B-49B6-A1EB-E437D5D7EEC9}" destId="{747F82AF-8D09-4FF0-AF73-8EEB4183F1E2}" srcOrd="2" destOrd="0" presId="urn:microsoft.com/office/officeart/2005/8/layout/hProcess4"/>
    <dgm:cxn modelId="{743C8B2D-3F9B-4B9F-B8A8-BAEF003F8379}" type="presParOf" srcId="{37BF902D-A43B-49B6-A1EB-E437D5D7EEC9}" destId="{D24AC530-E137-4262-A526-CEB1FF255A23}" srcOrd="3" destOrd="0" presId="urn:microsoft.com/office/officeart/2005/8/layout/hProcess4"/>
    <dgm:cxn modelId="{884D07DA-B1BF-4A52-AAD9-68B31911B7B8}" type="presParOf" srcId="{37BF902D-A43B-49B6-A1EB-E437D5D7EEC9}" destId="{5839361F-1E67-40F9-A584-26A604CA2703}" srcOrd="4" destOrd="0" presId="urn:microsoft.com/office/officeart/2005/8/layout/hProcess4"/>
    <dgm:cxn modelId="{A2C97819-3E95-4B8A-AF3D-0550EA694AFD}" type="presParOf" srcId="{7B12EFD3-FF54-4649-BD8C-F0631DFEE6A4}" destId="{F653D010-7C4A-4F6E-86A4-BC1526A34A79}" srcOrd="1" destOrd="0" presId="urn:microsoft.com/office/officeart/2005/8/layout/hProcess4"/>
    <dgm:cxn modelId="{4E7BE336-DB09-47A8-B12C-92A670068C7B}" type="presParOf" srcId="{7B12EFD3-FF54-4649-BD8C-F0631DFEE6A4}" destId="{3B089057-DD2F-4EE8-B681-FFBB44A0BECE}" srcOrd="2" destOrd="0" presId="urn:microsoft.com/office/officeart/2005/8/layout/hProcess4"/>
    <dgm:cxn modelId="{9550FD35-56BA-46AF-A82D-1F3AAD62EA7F}" type="presParOf" srcId="{3B089057-DD2F-4EE8-B681-FFBB44A0BECE}" destId="{56D96252-4386-4A08-9512-92C9702A7FD3}" srcOrd="0" destOrd="0" presId="urn:microsoft.com/office/officeart/2005/8/layout/hProcess4"/>
    <dgm:cxn modelId="{E057AB9E-405C-475B-B3E3-DB3A8FD5CDE3}" type="presParOf" srcId="{3B089057-DD2F-4EE8-B681-FFBB44A0BECE}" destId="{232EBDA6-EA1B-46A8-AC25-1AB48B10BC2B}" srcOrd="1" destOrd="0" presId="urn:microsoft.com/office/officeart/2005/8/layout/hProcess4"/>
    <dgm:cxn modelId="{EE3B708A-702A-4C63-A2BF-A6788EAB141C}" type="presParOf" srcId="{3B089057-DD2F-4EE8-B681-FFBB44A0BECE}" destId="{3DD35754-3F8E-4757-9CEA-6C563204AECE}" srcOrd="2" destOrd="0" presId="urn:microsoft.com/office/officeart/2005/8/layout/hProcess4"/>
    <dgm:cxn modelId="{05DA53BD-D30C-4208-A005-172A76861693}" type="presParOf" srcId="{3B089057-DD2F-4EE8-B681-FFBB44A0BECE}" destId="{0DDFE845-9AF8-4175-ABB5-3B11F2232642}" srcOrd="3" destOrd="0" presId="urn:microsoft.com/office/officeart/2005/8/layout/hProcess4"/>
    <dgm:cxn modelId="{58F05E68-CF6F-4EDA-8596-BCD054F932B1}" type="presParOf" srcId="{3B089057-DD2F-4EE8-B681-FFBB44A0BECE}" destId="{B191EA5F-A23F-4B51-8D4C-5A9307E3043F}" srcOrd="4" destOrd="0" presId="urn:microsoft.com/office/officeart/2005/8/layout/hProcess4"/>
    <dgm:cxn modelId="{4B713A35-399A-46C4-961A-9E4C94B30956}" type="presParOf" srcId="{7B12EFD3-FF54-4649-BD8C-F0631DFEE6A4}" destId="{E9AF664D-76EA-4606-8175-3C855F051799}" srcOrd="3" destOrd="0" presId="urn:microsoft.com/office/officeart/2005/8/layout/hProcess4"/>
    <dgm:cxn modelId="{A38E33B2-C6D5-4EBB-A4BE-71B13D7824F4}" type="presParOf" srcId="{7B12EFD3-FF54-4649-BD8C-F0631DFEE6A4}" destId="{C7394D23-E846-4FD6-B64B-EF60A66546A5}" srcOrd="4" destOrd="0" presId="urn:microsoft.com/office/officeart/2005/8/layout/hProcess4"/>
    <dgm:cxn modelId="{9D8BF1B4-537C-49EC-B552-EDED4975FE67}" type="presParOf" srcId="{C7394D23-E846-4FD6-B64B-EF60A66546A5}" destId="{1F914DA2-412D-448D-BF13-D309F2D93F14}" srcOrd="0" destOrd="0" presId="urn:microsoft.com/office/officeart/2005/8/layout/hProcess4"/>
    <dgm:cxn modelId="{85628532-F125-4F1F-8FA6-EC241CC2B8C2}" type="presParOf" srcId="{C7394D23-E846-4FD6-B64B-EF60A66546A5}" destId="{3DCEEA4D-A2E6-4E9E-B628-5F13CFC6F0E9}" srcOrd="1" destOrd="0" presId="urn:microsoft.com/office/officeart/2005/8/layout/hProcess4"/>
    <dgm:cxn modelId="{6008FE43-DB82-4A2C-9929-67D99C42C3FD}" type="presParOf" srcId="{C7394D23-E846-4FD6-B64B-EF60A66546A5}" destId="{5F6A3F14-6285-492D-916D-1A36DA6345D5}" srcOrd="2" destOrd="0" presId="urn:microsoft.com/office/officeart/2005/8/layout/hProcess4"/>
    <dgm:cxn modelId="{CE795231-B94F-4DB6-8B6E-96EC217EE5E7}" type="presParOf" srcId="{C7394D23-E846-4FD6-B64B-EF60A66546A5}" destId="{B57AC687-E8CE-424F-9991-98C19CF7DB81}" srcOrd="3" destOrd="0" presId="urn:microsoft.com/office/officeart/2005/8/layout/hProcess4"/>
    <dgm:cxn modelId="{78587FC7-56DD-4936-8695-D4E44F7DD668}" type="presParOf" srcId="{C7394D23-E846-4FD6-B64B-EF60A66546A5}" destId="{D9DB0EE0-3A0E-4E80-BE00-B55BA5C12E4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7A79DF-DD1D-4E1A-9682-6C6D8068BEE1}" type="doc">
      <dgm:prSet loTypeId="urn:microsoft.com/office/officeart/2005/8/layout/equation2" loCatId="process" qsTypeId="urn:microsoft.com/office/officeart/2005/8/quickstyle/simple2" qsCatId="simple" csTypeId="urn:microsoft.com/office/officeart/2005/8/colors/accent1_5" csCatId="accent1" phldr="1"/>
      <dgm:spPr/>
    </dgm:pt>
    <dgm:pt modelId="{C7118606-9710-403A-9D09-B78C9C62D4F0}">
      <dgm:prSet phldrT="[Text]"/>
      <dgm:spPr/>
      <dgm:t>
        <a:bodyPr/>
        <a:lstStyle/>
        <a:p>
          <a:r>
            <a:rPr lang="de-DE" dirty="0" err="1" smtClean="0"/>
            <a:t>Map</a:t>
          </a:r>
          <a:endParaRPr lang="de-DE" dirty="0"/>
        </a:p>
      </dgm:t>
    </dgm:pt>
    <dgm:pt modelId="{945B159E-BB96-4382-898E-7577DB19256D}" type="parTrans" cxnId="{704B3300-1A71-48D9-B783-31820AF07038}">
      <dgm:prSet/>
      <dgm:spPr/>
      <dgm:t>
        <a:bodyPr/>
        <a:lstStyle/>
        <a:p>
          <a:endParaRPr lang="de-DE"/>
        </a:p>
      </dgm:t>
    </dgm:pt>
    <dgm:pt modelId="{F275AC4E-A462-48F7-9049-55AAFC801D1D}" type="sibTrans" cxnId="{704B3300-1A71-48D9-B783-31820AF07038}">
      <dgm:prSet/>
      <dgm:spPr/>
      <dgm:t>
        <a:bodyPr/>
        <a:lstStyle/>
        <a:p>
          <a:endParaRPr lang="de-DE"/>
        </a:p>
      </dgm:t>
    </dgm:pt>
    <dgm:pt modelId="{9C11D527-B4E8-4452-B6EC-3748B7236B3A}">
      <dgm:prSet phldrT="[Text]"/>
      <dgm:spPr/>
      <dgm:t>
        <a:bodyPr/>
        <a:lstStyle/>
        <a:p>
          <a:r>
            <a:rPr lang="de-DE" dirty="0" smtClean="0"/>
            <a:t>Daten</a:t>
          </a:r>
          <a:endParaRPr lang="de-DE" dirty="0"/>
        </a:p>
      </dgm:t>
    </dgm:pt>
    <dgm:pt modelId="{97803BC3-8DED-4BDA-AC0A-715F4771109D}" type="parTrans" cxnId="{D12151B3-C9C1-44E4-B801-00BAE1F36D47}">
      <dgm:prSet/>
      <dgm:spPr/>
      <dgm:t>
        <a:bodyPr/>
        <a:lstStyle/>
        <a:p>
          <a:endParaRPr lang="de-DE"/>
        </a:p>
      </dgm:t>
    </dgm:pt>
    <dgm:pt modelId="{C8A4A5B7-B47B-4C98-9D4C-23893067E5C6}" type="sibTrans" cxnId="{D12151B3-C9C1-44E4-B801-00BAE1F36D4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de-DE"/>
        </a:p>
      </dgm:t>
    </dgm:pt>
    <dgm:pt modelId="{D24B8E91-2E3D-4544-93F7-9B1759D7ABE6}">
      <dgm:prSet phldrT="[Text]"/>
      <dgm:spPr/>
      <dgm:t>
        <a:bodyPr/>
        <a:lstStyle/>
        <a:p>
          <a:r>
            <a:rPr lang="de-DE" dirty="0" smtClean="0"/>
            <a:t>zu viel</a:t>
          </a:r>
          <a:endParaRPr lang="de-DE" dirty="0"/>
        </a:p>
      </dgm:t>
    </dgm:pt>
    <dgm:pt modelId="{2B488261-6987-4CE0-B84F-85DC3BAEBEA4}" type="parTrans" cxnId="{8D4A090D-00F6-4B2C-A47A-A040C4EE54E3}">
      <dgm:prSet/>
      <dgm:spPr/>
      <dgm:t>
        <a:bodyPr/>
        <a:lstStyle/>
        <a:p>
          <a:endParaRPr lang="de-DE"/>
        </a:p>
      </dgm:t>
    </dgm:pt>
    <dgm:pt modelId="{0415EB1A-BAC7-41F1-8D95-CF8AD024DED6}" type="sibTrans" cxnId="{8D4A090D-00F6-4B2C-A47A-A040C4EE54E3}">
      <dgm:prSet/>
      <dgm:spPr/>
      <dgm:t>
        <a:bodyPr/>
        <a:lstStyle/>
        <a:p>
          <a:endParaRPr lang="de-DE"/>
        </a:p>
      </dgm:t>
    </dgm:pt>
    <dgm:pt modelId="{92930376-25BE-4E37-8C1A-4057EC12BA14}" type="pres">
      <dgm:prSet presAssocID="{6C7A79DF-DD1D-4E1A-9682-6C6D8068BEE1}" presName="Name0" presStyleCnt="0">
        <dgm:presLayoutVars>
          <dgm:dir/>
          <dgm:resizeHandles val="exact"/>
        </dgm:presLayoutVars>
      </dgm:prSet>
      <dgm:spPr/>
    </dgm:pt>
    <dgm:pt modelId="{617B492B-C583-457B-AC15-68A1B5896E85}" type="pres">
      <dgm:prSet presAssocID="{6C7A79DF-DD1D-4E1A-9682-6C6D8068BEE1}" presName="vNodes" presStyleCnt="0"/>
      <dgm:spPr/>
    </dgm:pt>
    <dgm:pt modelId="{95DC9E42-677D-40F0-983C-7E621E343544}" type="pres">
      <dgm:prSet presAssocID="{C7118606-9710-403A-9D09-B78C9C62D4F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E9D6EBA-192C-4164-8F15-A8B05E258265}" type="pres">
      <dgm:prSet presAssocID="{F275AC4E-A462-48F7-9049-55AAFC801D1D}" presName="spacerT" presStyleCnt="0"/>
      <dgm:spPr/>
    </dgm:pt>
    <dgm:pt modelId="{446AD181-8EE3-41B9-A60D-54F14C3A8561}" type="pres">
      <dgm:prSet presAssocID="{F275AC4E-A462-48F7-9049-55AAFC801D1D}" presName="sibTrans" presStyleLbl="sibTrans2D1" presStyleIdx="0" presStyleCnt="2" custAng="18846993"/>
      <dgm:spPr/>
      <dgm:t>
        <a:bodyPr/>
        <a:lstStyle/>
        <a:p>
          <a:endParaRPr lang="de-DE"/>
        </a:p>
      </dgm:t>
    </dgm:pt>
    <dgm:pt modelId="{667D4DB3-A577-4FC4-A680-2F3045E2E61B}" type="pres">
      <dgm:prSet presAssocID="{F275AC4E-A462-48F7-9049-55AAFC801D1D}" presName="spacerB" presStyleCnt="0"/>
      <dgm:spPr/>
    </dgm:pt>
    <dgm:pt modelId="{0F4A78E9-3CCB-4257-BE3B-EFD6A85F3A0C}" type="pres">
      <dgm:prSet presAssocID="{9C11D527-B4E8-4452-B6EC-3748B7236B3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DAD63D-8B29-47A3-ACDF-C61E58C817AB}" type="pres">
      <dgm:prSet presAssocID="{6C7A79DF-DD1D-4E1A-9682-6C6D8068BEE1}" presName="sibTransLast" presStyleLbl="sibTrans2D1" presStyleIdx="1" presStyleCnt="2"/>
      <dgm:spPr/>
      <dgm:t>
        <a:bodyPr/>
        <a:lstStyle/>
        <a:p>
          <a:endParaRPr lang="de-DE"/>
        </a:p>
      </dgm:t>
    </dgm:pt>
    <dgm:pt modelId="{4761972F-AA2E-4B98-8A94-AB2AF8BA6843}" type="pres">
      <dgm:prSet presAssocID="{6C7A79DF-DD1D-4E1A-9682-6C6D8068BEE1}" presName="connectorText" presStyleLbl="sibTrans2D1" presStyleIdx="1" presStyleCnt="2"/>
      <dgm:spPr/>
      <dgm:t>
        <a:bodyPr/>
        <a:lstStyle/>
        <a:p>
          <a:endParaRPr lang="de-DE"/>
        </a:p>
      </dgm:t>
    </dgm:pt>
    <dgm:pt modelId="{96918FA9-90E7-49D4-BFE9-C496C0CC45E3}" type="pres">
      <dgm:prSet presAssocID="{6C7A79DF-DD1D-4E1A-9682-6C6D8068BEE1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C124ED3-E077-40F8-88B5-5C5B8BB0DD29}" type="presOf" srcId="{F275AC4E-A462-48F7-9049-55AAFC801D1D}" destId="{446AD181-8EE3-41B9-A60D-54F14C3A8561}" srcOrd="0" destOrd="0" presId="urn:microsoft.com/office/officeart/2005/8/layout/equation2"/>
    <dgm:cxn modelId="{8D4A090D-00F6-4B2C-A47A-A040C4EE54E3}" srcId="{6C7A79DF-DD1D-4E1A-9682-6C6D8068BEE1}" destId="{D24B8E91-2E3D-4544-93F7-9B1759D7ABE6}" srcOrd="2" destOrd="0" parTransId="{2B488261-6987-4CE0-B84F-85DC3BAEBEA4}" sibTransId="{0415EB1A-BAC7-41F1-8D95-CF8AD024DED6}"/>
    <dgm:cxn modelId="{CEF6AE7F-3E97-46FA-B7E6-C401FFFB2466}" type="presOf" srcId="{C7118606-9710-403A-9D09-B78C9C62D4F0}" destId="{95DC9E42-677D-40F0-983C-7E621E343544}" srcOrd="0" destOrd="0" presId="urn:microsoft.com/office/officeart/2005/8/layout/equation2"/>
    <dgm:cxn modelId="{704B3300-1A71-48D9-B783-31820AF07038}" srcId="{6C7A79DF-DD1D-4E1A-9682-6C6D8068BEE1}" destId="{C7118606-9710-403A-9D09-B78C9C62D4F0}" srcOrd="0" destOrd="0" parTransId="{945B159E-BB96-4382-898E-7577DB19256D}" sibTransId="{F275AC4E-A462-48F7-9049-55AAFC801D1D}"/>
    <dgm:cxn modelId="{6C24F04D-8733-407C-BC4C-C3FE35B3A664}" type="presOf" srcId="{9C11D527-B4E8-4452-B6EC-3748B7236B3A}" destId="{0F4A78E9-3CCB-4257-BE3B-EFD6A85F3A0C}" srcOrd="0" destOrd="0" presId="urn:microsoft.com/office/officeart/2005/8/layout/equation2"/>
    <dgm:cxn modelId="{D12151B3-C9C1-44E4-B801-00BAE1F36D47}" srcId="{6C7A79DF-DD1D-4E1A-9682-6C6D8068BEE1}" destId="{9C11D527-B4E8-4452-B6EC-3748B7236B3A}" srcOrd="1" destOrd="0" parTransId="{97803BC3-8DED-4BDA-AC0A-715F4771109D}" sibTransId="{C8A4A5B7-B47B-4C98-9D4C-23893067E5C6}"/>
    <dgm:cxn modelId="{1A4DF8F4-1821-49E2-95A7-8F16194CFB6E}" type="presOf" srcId="{C8A4A5B7-B47B-4C98-9D4C-23893067E5C6}" destId="{ABDAD63D-8B29-47A3-ACDF-C61E58C817AB}" srcOrd="0" destOrd="0" presId="urn:microsoft.com/office/officeart/2005/8/layout/equation2"/>
    <dgm:cxn modelId="{935EEEED-D4C4-45BD-897C-AF5CD286F81B}" type="presOf" srcId="{6C7A79DF-DD1D-4E1A-9682-6C6D8068BEE1}" destId="{92930376-25BE-4E37-8C1A-4057EC12BA14}" srcOrd="0" destOrd="0" presId="urn:microsoft.com/office/officeart/2005/8/layout/equation2"/>
    <dgm:cxn modelId="{4E5CB9B9-83FD-4164-B5AA-9CF89B816123}" type="presOf" srcId="{C8A4A5B7-B47B-4C98-9D4C-23893067E5C6}" destId="{4761972F-AA2E-4B98-8A94-AB2AF8BA6843}" srcOrd="1" destOrd="0" presId="urn:microsoft.com/office/officeart/2005/8/layout/equation2"/>
    <dgm:cxn modelId="{18A35A1A-6597-408D-9256-55A5847B72EE}" type="presOf" srcId="{D24B8E91-2E3D-4544-93F7-9B1759D7ABE6}" destId="{96918FA9-90E7-49D4-BFE9-C496C0CC45E3}" srcOrd="0" destOrd="0" presId="urn:microsoft.com/office/officeart/2005/8/layout/equation2"/>
    <dgm:cxn modelId="{A9020EC1-FD54-40B0-BD4F-0AA4E4E438A9}" type="presParOf" srcId="{92930376-25BE-4E37-8C1A-4057EC12BA14}" destId="{617B492B-C583-457B-AC15-68A1B5896E85}" srcOrd="0" destOrd="0" presId="urn:microsoft.com/office/officeart/2005/8/layout/equation2"/>
    <dgm:cxn modelId="{4F076CFD-0B8B-49DB-AF10-A1FF5470903D}" type="presParOf" srcId="{617B492B-C583-457B-AC15-68A1B5896E85}" destId="{95DC9E42-677D-40F0-983C-7E621E343544}" srcOrd="0" destOrd="0" presId="urn:microsoft.com/office/officeart/2005/8/layout/equation2"/>
    <dgm:cxn modelId="{D9EFE78F-9268-4DD1-8320-05748B934ED7}" type="presParOf" srcId="{617B492B-C583-457B-AC15-68A1B5896E85}" destId="{FE9D6EBA-192C-4164-8F15-A8B05E258265}" srcOrd="1" destOrd="0" presId="urn:microsoft.com/office/officeart/2005/8/layout/equation2"/>
    <dgm:cxn modelId="{686A9C63-FF6F-4427-A56B-1A72D07942D0}" type="presParOf" srcId="{617B492B-C583-457B-AC15-68A1B5896E85}" destId="{446AD181-8EE3-41B9-A60D-54F14C3A8561}" srcOrd="2" destOrd="0" presId="urn:microsoft.com/office/officeart/2005/8/layout/equation2"/>
    <dgm:cxn modelId="{4E3E5C67-4F7E-4C21-B79B-2C698AB6F0A0}" type="presParOf" srcId="{617B492B-C583-457B-AC15-68A1B5896E85}" destId="{667D4DB3-A577-4FC4-A680-2F3045E2E61B}" srcOrd="3" destOrd="0" presId="urn:microsoft.com/office/officeart/2005/8/layout/equation2"/>
    <dgm:cxn modelId="{6D50444D-4CED-4325-A45E-C0B56FFB16D5}" type="presParOf" srcId="{617B492B-C583-457B-AC15-68A1B5896E85}" destId="{0F4A78E9-3CCB-4257-BE3B-EFD6A85F3A0C}" srcOrd="4" destOrd="0" presId="urn:microsoft.com/office/officeart/2005/8/layout/equation2"/>
    <dgm:cxn modelId="{27C4980B-E2A6-4FCC-BA26-6ACCD6C32992}" type="presParOf" srcId="{92930376-25BE-4E37-8C1A-4057EC12BA14}" destId="{ABDAD63D-8B29-47A3-ACDF-C61E58C817AB}" srcOrd="1" destOrd="0" presId="urn:microsoft.com/office/officeart/2005/8/layout/equation2"/>
    <dgm:cxn modelId="{BF6CD222-0AB6-4753-B5B5-E89B0119DAD6}" type="presParOf" srcId="{ABDAD63D-8B29-47A3-ACDF-C61E58C817AB}" destId="{4761972F-AA2E-4B98-8A94-AB2AF8BA6843}" srcOrd="0" destOrd="0" presId="urn:microsoft.com/office/officeart/2005/8/layout/equation2"/>
    <dgm:cxn modelId="{025B0C5D-5D29-4C09-AE2C-5E92A39DB8C4}" type="presParOf" srcId="{92930376-25BE-4E37-8C1A-4057EC12BA14}" destId="{96918FA9-90E7-49D4-BFE9-C496C0CC45E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2BE2CF-3632-422B-A3F9-72FAFBA3F64A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97AB5F6-C82C-4659-9041-A57791F28DBB}">
      <dgm:prSet phldrT="[Text]" custT="1"/>
      <dgm:spPr/>
      <dgm:t>
        <a:bodyPr/>
        <a:lstStyle/>
        <a:p>
          <a:r>
            <a:rPr lang="de-DE" sz="1600" dirty="0" err="1" smtClean="0"/>
            <a:t>LoFi</a:t>
          </a:r>
          <a:endParaRPr lang="de-DE" sz="1600" dirty="0"/>
        </a:p>
      </dgm:t>
    </dgm:pt>
    <dgm:pt modelId="{A6D3CE31-A6D0-4C66-A899-4AC8B44AA5C7}" type="parTrans" cxnId="{A9FAAFF5-7044-48FC-A5B0-277DF74E975A}">
      <dgm:prSet/>
      <dgm:spPr/>
      <dgm:t>
        <a:bodyPr/>
        <a:lstStyle/>
        <a:p>
          <a:endParaRPr lang="de-DE"/>
        </a:p>
      </dgm:t>
    </dgm:pt>
    <dgm:pt modelId="{3103D828-CF7D-4ACB-8911-729C2E9E0D13}" type="sibTrans" cxnId="{A9FAAFF5-7044-48FC-A5B0-277DF74E975A}">
      <dgm:prSet/>
      <dgm:spPr/>
      <dgm:t>
        <a:bodyPr/>
        <a:lstStyle/>
        <a:p>
          <a:endParaRPr lang="de-DE"/>
        </a:p>
      </dgm:t>
    </dgm:pt>
    <dgm:pt modelId="{FCF3D23A-6A2F-4721-B70B-0E7B3F309C91}">
      <dgm:prSet custT="1"/>
      <dgm:spPr/>
      <dgm:t>
        <a:bodyPr/>
        <a:lstStyle/>
        <a:p>
          <a:r>
            <a:rPr lang="de-DE" sz="1600" dirty="0" err="1" smtClean="0"/>
            <a:t>HiFi</a:t>
          </a:r>
          <a:endParaRPr lang="de-DE" sz="1600" dirty="0" smtClean="0"/>
        </a:p>
      </dgm:t>
    </dgm:pt>
    <dgm:pt modelId="{E839C582-9000-4C30-AC6C-6731D260BAF4}" type="parTrans" cxnId="{AF45BC52-8257-4B69-AD3E-9C5F9A43BA51}">
      <dgm:prSet/>
      <dgm:spPr/>
      <dgm:t>
        <a:bodyPr/>
        <a:lstStyle/>
        <a:p>
          <a:endParaRPr lang="de-DE"/>
        </a:p>
      </dgm:t>
    </dgm:pt>
    <dgm:pt modelId="{27A63312-EB44-4EFC-AE90-789A7BEB984D}" type="sibTrans" cxnId="{AF45BC52-8257-4B69-AD3E-9C5F9A43BA51}">
      <dgm:prSet/>
      <dgm:spPr/>
      <dgm:t>
        <a:bodyPr/>
        <a:lstStyle/>
        <a:p>
          <a:endParaRPr lang="de-DE"/>
        </a:p>
      </dgm:t>
    </dgm:pt>
    <dgm:pt modelId="{11240746-A163-4EDA-9524-41EA75D7F361}">
      <dgm:prSet custT="1"/>
      <dgm:spPr/>
      <dgm:t>
        <a:bodyPr/>
        <a:lstStyle/>
        <a:p>
          <a:r>
            <a:rPr lang="de-DE" sz="1600" dirty="0" err="1" smtClean="0"/>
            <a:t>WandelPAD</a:t>
          </a:r>
          <a:endParaRPr lang="de-DE" sz="1600" dirty="0" smtClean="0"/>
        </a:p>
      </dgm:t>
    </dgm:pt>
    <dgm:pt modelId="{86F8CF74-8685-4F0D-B369-7ED6E55EB4EB}" type="parTrans" cxnId="{4AD78A67-E8D1-426A-9A04-BD306F07E471}">
      <dgm:prSet/>
      <dgm:spPr/>
      <dgm:t>
        <a:bodyPr/>
        <a:lstStyle/>
        <a:p>
          <a:endParaRPr lang="de-DE"/>
        </a:p>
      </dgm:t>
    </dgm:pt>
    <dgm:pt modelId="{83599047-B3E9-40CA-94E2-5FAFBF7C8B44}" type="sibTrans" cxnId="{4AD78A67-E8D1-426A-9A04-BD306F07E471}">
      <dgm:prSet/>
      <dgm:spPr/>
      <dgm:t>
        <a:bodyPr/>
        <a:lstStyle/>
        <a:p>
          <a:endParaRPr lang="de-DE"/>
        </a:p>
      </dgm:t>
    </dgm:pt>
    <dgm:pt modelId="{6AE11EAF-698B-46A2-92E4-A81D54C498B3}">
      <dgm:prSet custT="1"/>
      <dgm:spPr/>
      <dgm:t>
        <a:bodyPr/>
        <a:lstStyle/>
        <a:p>
          <a:r>
            <a:rPr lang="de-DE" sz="1600" dirty="0" smtClean="0"/>
            <a:t>Probleme</a:t>
          </a:r>
        </a:p>
      </dgm:t>
    </dgm:pt>
    <dgm:pt modelId="{B107E049-403C-4AA1-8D62-EA4E0253BA50}" type="parTrans" cxnId="{A1F593E1-6E05-49EA-91AE-DF03215457B4}">
      <dgm:prSet/>
      <dgm:spPr/>
      <dgm:t>
        <a:bodyPr/>
        <a:lstStyle/>
        <a:p>
          <a:endParaRPr lang="de-DE"/>
        </a:p>
      </dgm:t>
    </dgm:pt>
    <dgm:pt modelId="{8B2CFCA3-3FD6-4FBA-BE0E-25401081BD96}" type="sibTrans" cxnId="{A1F593E1-6E05-49EA-91AE-DF03215457B4}">
      <dgm:prSet/>
      <dgm:spPr/>
      <dgm:t>
        <a:bodyPr/>
        <a:lstStyle/>
        <a:p>
          <a:endParaRPr lang="de-DE"/>
        </a:p>
      </dgm:t>
    </dgm:pt>
    <dgm:pt modelId="{081D97C8-BE55-41AC-9C5B-77EF020E86A4}">
      <dgm:prSet custT="1"/>
      <dgm:spPr/>
      <dgm:t>
        <a:bodyPr/>
        <a:lstStyle/>
        <a:p>
          <a:r>
            <a:rPr lang="de-DE" sz="1600" dirty="0" smtClean="0"/>
            <a:t>Userstudie</a:t>
          </a:r>
        </a:p>
      </dgm:t>
    </dgm:pt>
    <dgm:pt modelId="{EC3DBA85-34AB-470F-93F5-3E28CB5FB94E}" type="parTrans" cxnId="{039BF328-D574-4309-8867-A5A863D20963}">
      <dgm:prSet/>
      <dgm:spPr/>
      <dgm:t>
        <a:bodyPr/>
        <a:lstStyle/>
        <a:p>
          <a:endParaRPr lang="de-DE"/>
        </a:p>
      </dgm:t>
    </dgm:pt>
    <dgm:pt modelId="{816619C9-0B58-4F3C-AAF7-1BA4EC5895DE}" type="sibTrans" cxnId="{039BF328-D574-4309-8867-A5A863D20963}">
      <dgm:prSet/>
      <dgm:spPr/>
      <dgm:t>
        <a:bodyPr/>
        <a:lstStyle/>
        <a:p>
          <a:endParaRPr lang="de-DE"/>
        </a:p>
      </dgm:t>
    </dgm:pt>
    <dgm:pt modelId="{C979E08C-8A87-4621-BBFF-127AEEBA8CBA}">
      <dgm:prSet custT="1"/>
      <dgm:spPr/>
      <dgm:t>
        <a:bodyPr/>
        <a:lstStyle/>
        <a:p>
          <a:r>
            <a:rPr lang="de-DE" sz="1600" dirty="0" smtClean="0"/>
            <a:t>Einschränkungen </a:t>
          </a:r>
        </a:p>
      </dgm:t>
    </dgm:pt>
    <dgm:pt modelId="{3B8A41FD-1BDE-4FCA-9EE6-F6AEE4904AC3}" type="parTrans" cxnId="{F44255A6-54BF-46E8-A424-FFAE85122BD5}">
      <dgm:prSet/>
      <dgm:spPr/>
      <dgm:t>
        <a:bodyPr/>
        <a:lstStyle/>
        <a:p>
          <a:endParaRPr lang="de-DE"/>
        </a:p>
      </dgm:t>
    </dgm:pt>
    <dgm:pt modelId="{A0F39D71-7F80-4F8F-9A8E-3F37552D58AA}" type="sibTrans" cxnId="{F44255A6-54BF-46E8-A424-FFAE85122BD5}">
      <dgm:prSet/>
      <dgm:spPr/>
      <dgm:t>
        <a:bodyPr/>
        <a:lstStyle/>
        <a:p>
          <a:endParaRPr lang="de-DE"/>
        </a:p>
      </dgm:t>
    </dgm:pt>
    <dgm:pt modelId="{B67C7E08-04BA-4251-B691-59CB8E6F5EC6}">
      <dgm:prSet phldrT="[Text]" custT="1"/>
      <dgm:spPr/>
      <dgm:t>
        <a:bodyPr/>
        <a:lstStyle/>
        <a:p>
          <a:r>
            <a:rPr lang="de-DE" sz="1600" dirty="0" smtClean="0"/>
            <a:t>Wanderdaten von Wien</a:t>
          </a:r>
          <a:endParaRPr lang="de-DE" sz="1600" dirty="0"/>
        </a:p>
      </dgm:t>
    </dgm:pt>
    <dgm:pt modelId="{E5E87B16-B075-4D19-A368-8D58E604670D}" type="parTrans" cxnId="{7318F6EC-2D3E-4B1A-980A-5D58ACAE1978}">
      <dgm:prSet/>
      <dgm:spPr/>
      <dgm:t>
        <a:bodyPr/>
        <a:lstStyle/>
        <a:p>
          <a:endParaRPr lang="de-DE"/>
        </a:p>
      </dgm:t>
    </dgm:pt>
    <dgm:pt modelId="{1838D456-49C2-4A61-AAAB-FE9796B99A9B}" type="sibTrans" cxnId="{7318F6EC-2D3E-4B1A-980A-5D58ACAE1978}">
      <dgm:prSet/>
      <dgm:spPr/>
      <dgm:t>
        <a:bodyPr/>
        <a:lstStyle/>
        <a:p>
          <a:endParaRPr lang="de-DE"/>
        </a:p>
      </dgm:t>
    </dgm:pt>
    <dgm:pt modelId="{89F838B7-6228-41BA-8CD5-B14CE6E22A7C}" type="pres">
      <dgm:prSet presAssocID="{452BE2CF-3632-422B-A3F9-72FAFBA3F64A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F283DE2-E40A-4215-9F95-139496A45DF4}" type="pres">
      <dgm:prSet presAssocID="{B67C7E08-04BA-4251-B691-59CB8E6F5EC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2E25E2A-E0EF-4971-B7C0-9ED23DBC4DC7}" type="pres">
      <dgm:prSet presAssocID="{1838D456-49C2-4A61-AAAB-FE9796B99A9B}" presName="sibTrans" presStyleLbl="sibTrans2D1" presStyleIdx="0" presStyleCnt="4"/>
      <dgm:spPr/>
      <dgm:t>
        <a:bodyPr/>
        <a:lstStyle/>
        <a:p>
          <a:endParaRPr lang="de-DE"/>
        </a:p>
      </dgm:t>
    </dgm:pt>
    <dgm:pt modelId="{6E61EE01-AA6A-4939-952D-735DBEAF9023}" type="pres">
      <dgm:prSet presAssocID="{1838D456-49C2-4A61-AAAB-FE9796B99A9B}" presName="connectorText" presStyleLbl="sibTrans2D1" presStyleIdx="0" presStyleCnt="4"/>
      <dgm:spPr/>
      <dgm:t>
        <a:bodyPr/>
        <a:lstStyle/>
        <a:p>
          <a:endParaRPr lang="de-DE"/>
        </a:p>
      </dgm:t>
    </dgm:pt>
    <dgm:pt modelId="{78C8B575-A13A-49F5-A227-91FE80A5221E}" type="pres">
      <dgm:prSet presAssocID="{197AB5F6-C82C-4659-9041-A57791F28DB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9109EE7-51EB-4C7E-AB39-25618086B454}" type="pres">
      <dgm:prSet presAssocID="{3103D828-CF7D-4ACB-8911-729C2E9E0D13}" presName="sibTrans" presStyleLbl="sibTrans2D1" presStyleIdx="1" presStyleCnt="4"/>
      <dgm:spPr/>
      <dgm:t>
        <a:bodyPr/>
        <a:lstStyle/>
        <a:p>
          <a:endParaRPr lang="de-DE"/>
        </a:p>
      </dgm:t>
    </dgm:pt>
    <dgm:pt modelId="{3137A3DB-15A2-43C3-A440-63CADF5C9C30}" type="pres">
      <dgm:prSet presAssocID="{3103D828-CF7D-4ACB-8911-729C2E9E0D13}" presName="connectorText" presStyleLbl="sibTrans2D1" presStyleIdx="1" presStyleCnt="4"/>
      <dgm:spPr/>
      <dgm:t>
        <a:bodyPr/>
        <a:lstStyle/>
        <a:p>
          <a:endParaRPr lang="de-DE"/>
        </a:p>
      </dgm:t>
    </dgm:pt>
    <dgm:pt modelId="{28AC7880-AB42-46F9-B3E8-C3B11EFA10A3}" type="pres">
      <dgm:prSet presAssocID="{FCF3D23A-6A2F-4721-B70B-0E7B3F309C9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80B243-9262-47D6-9554-25B252242E99}" type="pres">
      <dgm:prSet presAssocID="{27A63312-EB44-4EFC-AE90-789A7BEB984D}" presName="sibTrans" presStyleLbl="sibTrans2D1" presStyleIdx="2" presStyleCnt="4"/>
      <dgm:spPr/>
      <dgm:t>
        <a:bodyPr/>
        <a:lstStyle/>
        <a:p>
          <a:endParaRPr lang="de-DE"/>
        </a:p>
      </dgm:t>
    </dgm:pt>
    <dgm:pt modelId="{CBCB141D-E5A0-4143-B870-C9CA7B54CCD2}" type="pres">
      <dgm:prSet presAssocID="{27A63312-EB44-4EFC-AE90-789A7BEB984D}" presName="connectorText" presStyleLbl="sibTrans2D1" presStyleIdx="2" presStyleCnt="4"/>
      <dgm:spPr/>
      <dgm:t>
        <a:bodyPr/>
        <a:lstStyle/>
        <a:p>
          <a:endParaRPr lang="de-DE"/>
        </a:p>
      </dgm:t>
    </dgm:pt>
    <dgm:pt modelId="{1F195263-656C-41F8-8D46-741EE0A96329}" type="pres">
      <dgm:prSet presAssocID="{11240746-A163-4EDA-9524-41EA75D7F36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6A6B7BC-D74A-46FC-B907-15E6055322D7}" type="pres">
      <dgm:prSet presAssocID="{83599047-B3E9-40CA-94E2-5FAFBF7C8B44}" presName="sibTrans" presStyleLbl="sibTrans2D1" presStyleIdx="3" presStyleCnt="4"/>
      <dgm:spPr/>
      <dgm:t>
        <a:bodyPr/>
        <a:lstStyle/>
        <a:p>
          <a:endParaRPr lang="de-DE"/>
        </a:p>
      </dgm:t>
    </dgm:pt>
    <dgm:pt modelId="{F80A0013-3D37-455C-8345-D4D3A77CC603}" type="pres">
      <dgm:prSet presAssocID="{83599047-B3E9-40CA-94E2-5FAFBF7C8B44}" presName="connectorText" presStyleLbl="sibTrans2D1" presStyleIdx="3" presStyleCnt="4"/>
      <dgm:spPr/>
      <dgm:t>
        <a:bodyPr/>
        <a:lstStyle/>
        <a:p>
          <a:endParaRPr lang="de-DE"/>
        </a:p>
      </dgm:t>
    </dgm:pt>
    <dgm:pt modelId="{C1D88ADE-5EC6-4747-9EC7-83E20782680F}" type="pres">
      <dgm:prSet presAssocID="{6AE11EAF-698B-46A2-92E4-A81D54C498B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F45BC52-8257-4B69-AD3E-9C5F9A43BA51}" srcId="{452BE2CF-3632-422B-A3F9-72FAFBA3F64A}" destId="{FCF3D23A-6A2F-4721-B70B-0E7B3F309C91}" srcOrd="2" destOrd="0" parTransId="{E839C582-9000-4C30-AC6C-6731D260BAF4}" sibTransId="{27A63312-EB44-4EFC-AE90-789A7BEB984D}"/>
    <dgm:cxn modelId="{EB3B6A41-AA42-47F4-9DF3-68CA14CA6CB6}" type="presOf" srcId="{83599047-B3E9-40CA-94E2-5FAFBF7C8B44}" destId="{F80A0013-3D37-455C-8345-D4D3A77CC603}" srcOrd="1" destOrd="0" presId="urn:microsoft.com/office/officeart/2005/8/layout/process2"/>
    <dgm:cxn modelId="{039BF328-D574-4309-8867-A5A863D20963}" srcId="{FCF3D23A-6A2F-4721-B70B-0E7B3F309C91}" destId="{081D97C8-BE55-41AC-9C5B-77EF020E86A4}" srcOrd="0" destOrd="0" parTransId="{EC3DBA85-34AB-470F-93F5-3E28CB5FB94E}" sibTransId="{816619C9-0B58-4F3C-AAF7-1BA4EC5895DE}"/>
    <dgm:cxn modelId="{AD1242E9-398A-4CDD-8836-732689BE24AB}" type="presOf" srcId="{27A63312-EB44-4EFC-AE90-789A7BEB984D}" destId="{CBCB141D-E5A0-4143-B870-C9CA7B54CCD2}" srcOrd="1" destOrd="0" presId="urn:microsoft.com/office/officeart/2005/8/layout/process2"/>
    <dgm:cxn modelId="{A1F593E1-6E05-49EA-91AE-DF03215457B4}" srcId="{452BE2CF-3632-422B-A3F9-72FAFBA3F64A}" destId="{6AE11EAF-698B-46A2-92E4-A81D54C498B3}" srcOrd="4" destOrd="0" parTransId="{B107E049-403C-4AA1-8D62-EA4E0253BA50}" sibTransId="{8B2CFCA3-3FD6-4FBA-BE0E-25401081BD96}"/>
    <dgm:cxn modelId="{4AD78A67-E8D1-426A-9A04-BD306F07E471}" srcId="{452BE2CF-3632-422B-A3F9-72FAFBA3F64A}" destId="{11240746-A163-4EDA-9524-41EA75D7F361}" srcOrd="3" destOrd="0" parTransId="{86F8CF74-8685-4F0D-B369-7ED6E55EB4EB}" sibTransId="{83599047-B3E9-40CA-94E2-5FAFBF7C8B44}"/>
    <dgm:cxn modelId="{65877E89-2D0F-4F81-81A8-56D37DE62A20}" type="presOf" srcId="{1838D456-49C2-4A61-AAAB-FE9796B99A9B}" destId="{C2E25E2A-E0EF-4971-B7C0-9ED23DBC4DC7}" srcOrd="0" destOrd="0" presId="urn:microsoft.com/office/officeart/2005/8/layout/process2"/>
    <dgm:cxn modelId="{81103543-9409-4702-866E-34B76412DA23}" type="presOf" srcId="{3103D828-CF7D-4ACB-8911-729C2E9E0D13}" destId="{29109EE7-51EB-4C7E-AB39-25618086B454}" srcOrd="0" destOrd="0" presId="urn:microsoft.com/office/officeart/2005/8/layout/process2"/>
    <dgm:cxn modelId="{AF1FAE21-425D-4C3C-9FB4-0CD97F572C09}" type="presOf" srcId="{197AB5F6-C82C-4659-9041-A57791F28DBB}" destId="{78C8B575-A13A-49F5-A227-91FE80A5221E}" srcOrd="0" destOrd="0" presId="urn:microsoft.com/office/officeart/2005/8/layout/process2"/>
    <dgm:cxn modelId="{F44255A6-54BF-46E8-A424-FFAE85122BD5}" srcId="{6AE11EAF-698B-46A2-92E4-A81D54C498B3}" destId="{C979E08C-8A87-4621-BBFF-127AEEBA8CBA}" srcOrd="0" destOrd="0" parTransId="{3B8A41FD-1BDE-4FCA-9EE6-F6AEE4904AC3}" sibTransId="{A0F39D71-7F80-4F8F-9A8E-3F37552D58AA}"/>
    <dgm:cxn modelId="{A9FAAFF5-7044-48FC-A5B0-277DF74E975A}" srcId="{452BE2CF-3632-422B-A3F9-72FAFBA3F64A}" destId="{197AB5F6-C82C-4659-9041-A57791F28DBB}" srcOrd="1" destOrd="0" parTransId="{A6D3CE31-A6D0-4C66-A899-4AC8B44AA5C7}" sibTransId="{3103D828-CF7D-4ACB-8911-729C2E9E0D13}"/>
    <dgm:cxn modelId="{658B06AF-8611-4E66-9036-845C5CD871EC}" type="presOf" srcId="{27A63312-EB44-4EFC-AE90-789A7BEB984D}" destId="{6780B243-9262-47D6-9554-25B252242E99}" srcOrd="0" destOrd="0" presId="urn:microsoft.com/office/officeart/2005/8/layout/process2"/>
    <dgm:cxn modelId="{A2EA8632-5C4E-49FC-9607-368EF97726DE}" type="presOf" srcId="{C979E08C-8A87-4621-BBFF-127AEEBA8CBA}" destId="{C1D88ADE-5EC6-4747-9EC7-83E20782680F}" srcOrd="0" destOrd="1" presId="urn:microsoft.com/office/officeart/2005/8/layout/process2"/>
    <dgm:cxn modelId="{7318F6EC-2D3E-4B1A-980A-5D58ACAE1978}" srcId="{452BE2CF-3632-422B-A3F9-72FAFBA3F64A}" destId="{B67C7E08-04BA-4251-B691-59CB8E6F5EC6}" srcOrd="0" destOrd="0" parTransId="{E5E87B16-B075-4D19-A368-8D58E604670D}" sibTransId="{1838D456-49C2-4A61-AAAB-FE9796B99A9B}"/>
    <dgm:cxn modelId="{4B4E50BE-160F-4AE9-B0A2-38D65CFF16A2}" type="presOf" srcId="{83599047-B3E9-40CA-94E2-5FAFBF7C8B44}" destId="{56A6B7BC-D74A-46FC-B907-15E6055322D7}" srcOrd="0" destOrd="0" presId="urn:microsoft.com/office/officeart/2005/8/layout/process2"/>
    <dgm:cxn modelId="{2FEF32E9-F672-4D45-9F8E-346F03EE77B3}" type="presOf" srcId="{B67C7E08-04BA-4251-B691-59CB8E6F5EC6}" destId="{DF283DE2-E40A-4215-9F95-139496A45DF4}" srcOrd="0" destOrd="0" presId="urn:microsoft.com/office/officeart/2005/8/layout/process2"/>
    <dgm:cxn modelId="{82050DB3-5CFF-432B-84CB-F99B79DA3BE3}" type="presOf" srcId="{6AE11EAF-698B-46A2-92E4-A81D54C498B3}" destId="{C1D88ADE-5EC6-4747-9EC7-83E20782680F}" srcOrd="0" destOrd="0" presId="urn:microsoft.com/office/officeart/2005/8/layout/process2"/>
    <dgm:cxn modelId="{5EE2DFA5-7CB6-4959-ADB2-691409723622}" type="presOf" srcId="{3103D828-CF7D-4ACB-8911-729C2E9E0D13}" destId="{3137A3DB-15A2-43C3-A440-63CADF5C9C30}" srcOrd="1" destOrd="0" presId="urn:microsoft.com/office/officeart/2005/8/layout/process2"/>
    <dgm:cxn modelId="{E148EECE-40C8-4000-A549-38AD39C7F286}" type="presOf" srcId="{11240746-A163-4EDA-9524-41EA75D7F361}" destId="{1F195263-656C-41F8-8D46-741EE0A96329}" srcOrd="0" destOrd="0" presId="urn:microsoft.com/office/officeart/2005/8/layout/process2"/>
    <dgm:cxn modelId="{C591D819-AC99-45A0-AC3A-FE3058BB6B9B}" type="presOf" srcId="{FCF3D23A-6A2F-4721-B70B-0E7B3F309C91}" destId="{28AC7880-AB42-46F9-B3E8-C3B11EFA10A3}" srcOrd="0" destOrd="0" presId="urn:microsoft.com/office/officeart/2005/8/layout/process2"/>
    <dgm:cxn modelId="{924D1813-4DCA-4900-ABC0-884A11F21C09}" type="presOf" srcId="{081D97C8-BE55-41AC-9C5B-77EF020E86A4}" destId="{28AC7880-AB42-46F9-B3E8-C3B11EFA10A3}" srcOrd="0" destOrd="1" presId="urn:microsoft.com/office/officeart/2005/8/layout/process2"/>
    <dgm:cxn modelId="{E0CA975E-1879-4703-8BFC-D13751297A2D}" type="presOf" srcId="{452BE2CF-3632-422B-A3F9-72FAFBA3F64A}" destId="{89F838B7-6228-41BA-8CD5-B14CE6E22A7C}" srcOrd="0" destOrd="0" presId="urn:microsoft.com/office/officeart/2005/8/layout/process2"/>
    <dgm:cxn modelId="{E9A685F7-E303-48C3-8309-E96ACDF406A7}" type="presOf" srcId="{1838D456-49C2-4A61-AAAB-FE9796B99A9B}" destId="{6E61EE01-AA6A-4939-952D-735DBEAF9023}" srcOrd="1" destOrd="0" presId="urn:microsoft.com/office/officeart/2005/8/layout/process2"/>
    <dgm:cxn modelId="{72B013DD-7069-43D6-BC97-D5FA0919B441}" type="presParOf" srcId="{89F838B7-6228-41BA-8CD5-B14CE6E22A7C}" destId="{DF283DE2-E40A-4215-9F95-139496A45DF4}" srcOrd="0" destOrd="0" presId="urn:microsoft.com/office/officeart/2005/8/layout/process2"/>
    <dgm:cxn modelId="{1E8F1B33-2230-483D-B06C-E2B5F0E54563}" type="presParOf" srcId="{89F838B7-6228-41BA-8CD5-B14CE6E22A7C}" destId="{C2E25E2A-E0EF-4971-B7C0-9ED23DBC4DC7}" srcOrd="1" destOrd="0" presId="urn:microsoft.com/office/officeart/2005/8/layout/process2"/>
    <dgm:cxn modelId="{61A67F3C-B524-4448-90DF-CD22381EC8D7}" type="presParOf" srcId="{C2E25E2A-E0EF-4971-B7C0-9ED23DBC4DC7}" destId="{6E61EE01-AA6A-4939-952D-735DBEAF9023}" srcOrd="0" destOrd="0" presId="urn:microsoft.com/office/officeart/2005/8/layout/process2"/>
    <dgm:cxn modelId="{F9308CC2-A181-4BAA-A756-E46A3F8BD4C9}" type="presParOf" srcId="{89F838B7-6228-41BA-8CD5-B14CE6E22A7C}" destId="{78C8B575-A13A-49F5-A227-91FE80A5221E}" srcOrd="2" destOrd="0" presId="urn:microsoft.com/office/officeart/2005/8/layout/process2"/>
    <dgm:cxn modelId="{D61FCF3C-B946-40B6-B742-B5F452253FAB}" type="presParOf" srcId="{89F838B7-6228-41BA-8CD5-B14CE6E22A7C}" destId="{29109EE7-51EB-4C7E-AB39-25618086B454}" srcOrd="3" destOrd="0" presId="urn:microsoft.com/office/officeart/2005/8/layout/process2"/>
    <dgm:cxn modelId="{0BBD978E-5890-45DD-AA06-C7B41061FD82}" type="presParOf" srcId="{29109EE7-51EB-4C7E-AB39-25618086B454}" destId="{3137A3DB-15A2-43C3-A440-63CADF5C9C30}" srcOrd="0" destOrd="0" presId="urn:microsoft.com/office/officeart/2005/8/layout/process2"/>
    <dgm:cxn modelId="{7A505846-A3C2-43A7-B11C-0920B2DBD25F}" type="presParOf" srcId="{89F838B7-6228-41BA-8CD5-B14CE6E22A7C}" destId="{28AC7880-AB42-46F9-B3E8-C3B11EFA10A3}" srcOrd="4" destOrd="0" presId="urn:microsoft.com/office/officeart/2005/8/layout/process2"/>
    <dgm:cxn modelId="{30624D7F-38EE-45A3-89AF-2EB9EA09EE9C}" type="presParOf" srcId="{89F838B7-6228-41BA-8CD5-B14CE6E22A7C}" destId="{6780B243-9262-47D6-9554-25B252242E99}" srcOrd="5" destOrd="0" presId="urn:microsoft.com/office/officeart/2005/8/layout/process2"/>
    <dgm:cxn modelId="{9113DD32-0207-44E5-A985-C5DADC3E8813}" type="presParOf" srcId="{6780B243-9262-47D6-9554-25B252242E99}" destId="{CBCB141D-E5A0-4143-B870-C9CA7B54CCD2}" srcOrd="0" destOrd="0" presId="urn:microsoft.com/office/officeart/2005/8/layout/process2"/>
    <dgm:cxn modelId="{62D9E00E-DF5D-467F-8C51-40CB727274EA}" type="presParOf" srcId="{89F838B7-6228-41BA-8CD5-B14CE6E22A7C}" destId="{1F195263-656C-41F8-8D46-741EE0A96329}" srcOrd="6" destOrd="0" presId="urn:microsoft.com/office/officeart/2005/8/layout/process2"/>
    <dgm:cxn modelId="{94EBAE4F-509C-4478-A08B-695C519B2589}" type="presParOf" srcId="{89F838B7-6228-41BA-8CD5-B14CE6E22A7C}" destId="{56A6B7BC-D74A-46FC-B907-15E6055322D7}" srcOrd="7" destOrd="0" presId="urn:microsoft.com/office/officeart/2005/8/layout/process2"/>
    <dgm:cxn modelId="{25FD3C53-3F90-4405-9890-564BD4B4F4C2}" type="presParOf" srcId="{56A6B7BC-D74A-46FC-B907-15E6055322D7}" destId="{F80A0013-3D37-455C-8345-D4D3A77CC603}" srcOrd="0" destOrd="0" presId="urn:microsoft.com/office/officeart/2005/8/layout/process2"/>
    <dgm:cxn modelId="{0D880C4C-B5E1-47CF-B722-9729CFD94E47}" type="presParOf" srcId="{89F838B7-6228-41BA-8CD5-B14CE6E22A7C}" destId="{C1D88ADE-5EC6-4747-9EC7-83E20782680F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2A6F38-D4BE-4657-A626-2174A6563DFA}">
      <dsp:nvSpPr>
        <dsp:cNvPr id="0" name=""/>
        <dsp:cNvSpPr/>
      </dsp:nvSpPr>
      <dsp:spPr>
        <a:xfrm>
          <a:off x="0" y="51550"/>
          <a:ext cx="7416824" cy="6160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Überblick</a:t>
          </a:r>
          <a:endParaRPr lang="de-DE" sz="2700" kern="1200" dirty="0"/>
        </a:p>
      </dsp:txBody>
      <dsp:txXfrm>
        <a:off x="0" y="51550"/>
        <a:ext cx="7416824" cy="616004"/>
      </dsp:txXfrm>
    </dsp:sp>
    <dsp:sp modelId="{AE5512DD-8B35-48C0-BCE3-F2F9125705A9}">
      <dsp:nvSpPr>
        <dsp:cNvPr id="0" name=""/>
        <dsp:cNvSpPr/>
      </dsp:nvSpPr>
      <dsp:spPr>
        <a:xfrm>
          <a:off x="0" y="745315"/>
          <a:ext cx="7416824" cy="6160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err="1" smtClean="0"/>
            <a:t>WandelPAD</a:t>
          </a:r>
          <a:endParaRPr lang="de-DE" sz="2700" kern="1200" dirty="0"/>
        </a:p>
      </dsp:txBody>
      <dsp:txXfrm>
        <a:off x="0" y="745315"/>
        <a:ext cx="7416824" cy="616004"/>
      </dsp:txXfrm>
    </dsp:sp>
    <dsp:sp modelId="{2C1D1FC4-4A0F-4B8D-A12F-6471A8C67B85}">
      <dsp:nvSpPr>
        <dsp:cNvPr id="0" name=""/>
        <dsp:cNvSpPr/>
      </dsp:nvSpPr>
      <dsp:spPr>
        <a:xfrm>
          <a:off x="0" y="1361320"/>
          <a:ext cx="7416824" cy="1341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48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100" kern="1200" dirty="0" err="1" smtClean="0"/>
            <a:t>LoFi</a:t>
          </a: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100" kern="1200" dirty="0" err="1" smtClean="0"/>
            <a:t>HiFi</a:t>
          </a:r>
          <a:endParaRPr lang="de-DE" sz="2100" kern="1200" dirty="0" smtClean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100" kern="1200" dirty="0" smtClean="0"/>
            <a:t>User-Studie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100" kern="1200" dirty="0" smtClean="0"/>
            <a:t>Final</a:t>
          </a:r>
        </a:p>
      </dsp:txBody>
      <dsp:txXfrm>
        <a:off x="0" y="1361320"/>
        <a:ext cx="7416824" cy="1341360"/>
      </dsp:txXfrm>
    </dsp:sp>
    <dsp:sp modelId="{231DB8A2-DA95-4BD4-9F6A-D27A42054FB5}">
      <dsp:nvSpPr>
        <dsp:cNvPr id="0" name=""/>
        <dsp:cNvSpPr/>
      </dsp:nvSpPr>
      <dsp:spPr>
        <a:xfrm>
          <a:off x="0" y="2702679"/>
          <a:ext cx="7416824" cy="6160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err="1" smtClean="0"/>
            <a:t>Challenges</a:t>
          </a:r>
          <a:endParaRPr lang="de-DE" sz="2700" kern="1200" dirty="0" smtClean="0"/>
        </a:p>
      </dsp:txBody>
      <dsp:txXfrm>
        <a:off x="0" y="2702679"/>
        <a:ext cx="7416824" cy="616004"/>
      </dsp:txXfrm>
    </dsp:sp>
    <dsp:sp modelId="{0E115F4E-0189-497A-9503-2188A69D4F19}">
      <dsp:nvSpPr>
        <dsp:cNvPr id="0" name=""/>
        <dsp:cNvSpPr/>
      </dsp:nvSpPr>
      <dsp:spPr>
        <a:xfrm>
          <a:off x="0" y="3396444"/>
          <a:ext cx="7416824" cy="6160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err="1" smtClean="0"/>
            <a:t>Résumé</a:t>
          </a:r>
          <a:endParaRPr lang="de-DE" sz="2700" kern="1200" dirty="0" smtClean="0"/>
        </a:p>
      </dsp:txBody>
      <dsp:txXfrm>
        <a:off x="0" y="3396444"/>
        <a:ext cx="7416824" cy="6160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E325BD-9706-4E8F-8EFB-A252D306A1C8}">
      <dsp:nvSpPr>
        <dsp:cNvPr id="0" name=""/>
        <dsp:cNvSpPr/>
      </dsp:nvSpPr>
      <dsp:spPr>
        <a:xfrm>
          <a:off x="707371" y="559145"/>
          <a:ext cx="2585010" cy="89774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CC9E3-51E6-4AD4-834B-07C2E693B3B1}">
      <dsp:nvSpPr>
        <dsp:cNvPr id="0" name=""/>
        <dsp:cNvSpPr/>
      </dsp:nvSpPr>
      <dsp:spPr>
        <a:xfrm>
          <a:off x="1753398" y="2757406"/>
          <a:ext cx="500971" cy="32062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23CE4-5961-40EF-A944-F8100E101BAD}">
      <dsp:nvSpPr>
        <dsp:cNvPr id="0" name=""/>
        <dsp:cNvSpPr/>
      </dsp:nvSpPr>
      <dsp:spPr>
        <a:xfrm>
          <a:off x="801553" y="3013903"/>
          <a:ext cx="2404660" cy="601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kern="1200" dirty="0" err="1" smtClean="0"/>
            <a:t>Hifi</a:t>
          </a:r>
          <a:r>
            <a:rPr lang="de-DE" sz="2200" b="1" kern="1200" dirty="0" smtClean="0"/>
            <a:t> v2.0</a:t>
          </a:r>
          <a:endParaRPr lang="de-DE" sz="2200" b="1" kern="1200" dirty="0"/>
        </a:p>
      </dsp:txBody>
      <dsp:txXfrm>
        <a:off x="801553" y="3013903"/>
        <a:ext cx="2404660" cy="601165"/>
      </dsp:txXfrm>
    </dsp:sp>
    <dsp:sp modelId="{FA4943A0-E385-499C-A289-62792FF22B94}">
      <dsp:nvSpPr>
        <dsp:cNvPr id="0" name=""/>
        <dsp:cNvSpPr/>
      </dsp:nvSpPr>
      <dsp:spPr>
        <a:xfrm>
          <a:off x="1647192" y="1526219"/>
          <a:ext cx="901747" cy="9017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Upload</a:t>
          </a:r>
          <a:endParaRPr lang="de-DE" sz="1500" kern="1200" dirty="0"/>
        </a:p>
      </dsp:txBody>
      <dsp:txXfrm>
        <a:off x="1647192" y="1526219"/>
        <a:ext cx="901747" cy="901747"/>
      </dsp:txXfrm>
    </dsp:sp>
    <dsp:sp modelId="{931C3C54-E8F1-4193-BA51-B8B96E21950F}">
      <dsp:nvSpPr>
        <dsp:cNvPr id="0" name=""/>
        <dsp:cNvSpPr/>
      </dsp:nvSpPr>
      <dsp:spPr>
        <a:xfrm>
          <a:off x="1001942" y="849708"/>
          <a:ext cx="901747" cy="9017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M3</a:t>
          </a:r>
          <a:endParaRPr lang="de-DE" sz="1500" kern="1200" dirty="0"/>
        </a:p>
      </dsp:txBody>
      <dsp:txXfrm>
        <a:off x="1001942" y="849708"/>
        <a:ext cx="901747" cy="901747"/>
      </dsp:txXfrm>
    </dsp:sp>
    <dsp:sp modelId="{E5ACB31C-E555-4F8E-A008-6EA933D97A91}">
      <dsp:nvSpPr>
        <dsp:cNvPr id="0" name=""/>
        <dsp:cNvSpPr/>
      </dsp:nvSpPr>
      <dsp:spPr>
        <a:xfrm>
          <a:off x="1923728" y="631685"/>
          <a:ext cx="901747" cy="9017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err="1" smtClean="0"/>
            <a:t>HiFi</a:t>
          </a:r>
          <a:endParaRPr lang="de-DE" sz="1500" kern="1200" dirty="0"/>
        </a:p>
      </dsp:txBody>
      <dsp:txXfrm>
        <a:off x="1923728" y="631685"/>
        <a:ext cx="901747" cy="901747"/>
      </dsp:txXfrm>
    </dsp:sp>
    <dsp:sp modelId="{D11D2753-1DD1-48AD-848C-608266A9F1B2}">
      <dsp:nvSpPr>
        <dsp:cNvPr id="0" name=""/>
        <dsp:cNvSpPr/>
      </dsp:nvSpPr>
      <dsp:spPr>
        <a:xfrm>
          <a:off x="601165" y="448931"/>
          <a:ext cx="2805437" cy="224435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D11CC4-65FD-4636-A0EA-378291D39726}">
      <dsp:nvSpPr>
        <dsp:cNvPr id="0" name=""/>
        <dsp:cNvSpPr/>
      </dsp:nvSpPr>
      <dsp:spPr>
        <a:xfrm>
          <a:off x="3026" y="986751"/>
          <a:ext cx="1817015" cy="1498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200" kern="1200" dirty="0" smtClean="0"/>
            <a:t>Erklärung</a:t>
          </a:r>
          <a:endParaRPr lang="de-DE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200" kern="1200" dirty="0" smtClean="0"/>
            <a:t>Probieren</a:t>
          </a:r>
          <a:endParaRPr lang="de-DE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200" kern="1200" dirty="0" smtClean="0"/>
            <a:t>Erforschung</a:t>
          </a:r>
          <a:endParaRPr lang="de-DE" sz="2200" kern="1200" dirty="0"/>
        </a:p>
      </dsp:txBody>
      <dsp:txXfrm>
        <a:off x="3026" y="986751"/>
        <a:ext cx="1817015" cy="1177516"/>
      </dsp:txXfrm>
    </dsp:sp>
    <dsp:sp modelId="{F653D010-7C4A-4F6E-86A4-BC1526A34A79}">
      <dsp:nvSpPr>
        <dsp:cNvPr id="0" name=""/>
        <dsp:cNvSpPr/>
      </dsp:nvSpPr>
      <dsp:spPr>
        <a:xfrm>
          <a:off x="1026614" y="1352566"/>
          <a:ext cx="1990709" cy="1990709"/>
        </a:xfrm>
        <a:prstGeom prst="leftCircularArrow">
          <a:avLst>
            <a:gd name="adj1" fmla="val 3089"/>
            <a:gd name="adj2" fmla="val 379544"/>
            <a:gd name="adj3" fmla="val 2155055"/>
            <a:gd name="adj4" fmla="val 9024489"/>
            <a:gd name="adj5" fmla="val 3604"/>
          </a:avLst>
        </a:prstGeom>
        <a:solidFill>
          <a:schemeClr val="accent1">
            <a:lumMod val="75000"/>
          </a:schemeClr>
        </a:solidFill>
        <a:ln w="76200">
          <a:solidFill>
            <a:schemeClr val="accent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AC530-E137-4262-A526-CEB1FF255A23}">
      <dsp:nvSpPr>
        <dsp:cNvPr id="0" name=""/>
        <dsp:cNvSpPr/>
      </dsp:nvSpPr>
      <dsp:spPr>
        <a:xfrm>
          <a:off x="406807" y="2164267"/>
          <a:ext cx="1615124" cy="642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dirty="0" smtClean="0"/>
            <a:t>1</a:t>
          </a:r>
          <a:endParaRPr lang="de-DE" sz="3900" kern="1200" dirty="0"/>
        </a:p>
      </dsp:txBody>
      <dsp:txXfrm>
        <a:off x="406807" y="2164267"/>
        <a:ext cx="1615124" cy="642281"/>
      </dsp:txXfrm>
    </dsp:sp>
    <dsp:sp modelId="{232EBDA6-EA1B-46A8-AC25-1AB48B10BC2B}">
      <dsp:nvSpPr>
        <dsp:cNvPr id="0" name=""/>
        <dsp:cNvSpPr/>
      </dsp:nvSpPr>
      <dsp:spPr>
        <a:xfrm>
          <a:off x="2314747" y="986751"/>
          <a:ext cx="1817015" cy="1498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200" kern="1200" dirty="0" smtClean="0"/>
            <a:t>Aufgaben</a:t>
          </a:r>
          <a:endParaRPr lang="de-DE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200" kern="1200" dirty="0" smtClean="0"/>
            <a:t>Extraktion</a:t>
          </a:r>
          <a:endParaRPr lang="de-DE" sz="2200" kern="1200" dirty="0"/>
        </a:p>
      </dsp:txBody>
      <dsp:txXfrm>
        <a:off x="2314747" y="1307892"/>
        <a:ext cx="1817015" cy="1177516"/>
      </dsp:txXfrm>
    </dsp:sp>
    <dsp:sp modelId="{E9AF664D-76EA-4606-8175-3C855F051799}">
      <dsp:nvSpPr>
        <dsp:cNvPr id="0" name=""/>
        <dsp:cNvSpPr/>
      </dsp:nvSpPr>
      <dsp:spPr>
        <a:xfrm>
          <a:off x="3323193" y="70122"/>
          <a:ext cx="2222883" cy="2222883"/>
        </a:xfrm>
        <a:prstGeom prst="circularArrow">
          <a:avLst>
            <a:gd name="adj1" fmla="val 2766"/>
            <a:gd name="adj2" fmla="val 337338"/>
            <a:gd name="adj3" fmla="val 19487151"/>
            <a:gd name="adj4" fmla="val 12575511"/>
            <a:gd name="adj5" fmla="val 3227"/>
          </a:avLst>
        </a:prstGeom>
        <a:solidFill>
          <a:schemeClr val="accent1">
            <a:lumMod val="75000"/>
          </a:schemeClr>
        </a:solidFill>
        <a:ln w="76200">
          <a:solidFill>
            <a:schemeClr val="accent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FE845-9AF8-4175-ABB5-3B11F2232642}">
      <dsp:nvSpPr>
        <dsp:cNvPr id="0" name=""/>
        <dsp:cNvSpPr/>
      </dsp:nvSpPr>
      <dsp:spPr>
        <a:xfrm>
          <a:off x="2718528" y="665610"/>
          <a:ext cx="1615124" cy="642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dirty="0" smtClean="0"/>
            <a:t>2</a:t>
          </a:r>
          <a:endParaRPr lang="de-DE" sz="3900" kern="1200" dirty="0"/>
        </a:p>
      </dsp:txBody>
      <dsp:txXfrm>
        <a:off x="2718528" y="665610"/>
        <a:ext cx="1615124" cy="642281"/>
      </dsp:txXfrm>
    </dsp:sp>
    <dsp:sp modelId="{3DCEEA4D-A2E6-4E9E-B628-5F13CFC6F0E9}">
      <dsp:nvSpPr>
        <dsp:cNvPr id="0" name=""/>
        <dsp:cNvSpPr/>
      </dsp:nvSpPr>
      <dsp:spPr>
        <a:xfrm>
          <a:off x="4626468" y="986751"/>
          <a:ext cx="1817015" cy="1498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200" kern="1200" dirty="0" smtClean="0"/>
            <a:t>Feedback</a:t>
          </a:r>
          <a:endParaRPr lang="de-DE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200" kern="1200" dirty="0" smtClean="0"/>
            <a:t>Pro/</a:t>
          </a:r>
          <a:r>
            <a:rPr lang="de-DE" sz="2200" kern="1200" dirty="0" err="1" smtClean="0"/>
            <a:t>Cons</a:t>
          </a:r>
          <a:endParaRPr lang="de-DE" sz="2200" kern="1200" dirty="0"/>
        </a:p>
      </dsp:txBody>
      <dsp:txXfrm>
        <a:off x="4626468" y="986751"/>
        <a:ext cx="1817015" cy="1177516"/>
      </dsp:txXfrm>
    </dsp:sp>
    <dsp:sp modelId="{B57AC687-E8CE-424F-9991-98C19CF7DB81}">
      <dsp:nvSpPr>
        <dsp:cNvPr id="0" name=""/>
        <dsp:cNvSpPr/>
      </dsp:nvSpPr>
      <dsp:spPr>
        <a:xfrm>
          <a:off x="5030249" y="2164267"/>
          <a:ext cx="1615124" cy="642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dirty="0" smtClean="0"/>
            <a:t>3</a:t>
          </a:r>
          <a:endParaRPr lang="de-DE" sz="3900" kern="1200" dirty="0"/>
        </a:p>
      </dsp:txBody>
      <dsp:txXfrm>
        <a:off x="5030249" y="2164267"/>
        <a:ext cx="1615124" cy="64228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DC9E42-677D-40F0-983C-7E621E343544}">
      <dsp:nvSpPr>
        <dsp:cNvPr id="0" name=""/>
        <dsp:cNvSpPr/>
      </dsp:nvSpPr>
      <dsp:spPr>
        <a:xfrm>
          <a:off x="378485" y="481"/>
          <a:ext cx="629823" cy="629823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/>
            <a:t>Map</a:t>
          </a:r>
          <a:endParaRPr lang="de-DE" sz="1200" kern="1200" dirty="0"/>
        </a:p>
      </dsp:txBody>
      <dsp:txXfrm>
        <a:off x="378485" y="481"/>
        <a:ext cx="629823" cy="629823"/>
      </dsp:txXfrm>
    </dsp:sp>
    <dsp:sp modelId="{446AD181-8EE3-41B9-A60D-54F14C3A8561}">
      <dsp:nvSpPr>
        <dsp:cNvPr id="0" name=""/>
        <dsp:cNvSpPr/>
      </dsp:nvSpPr>
      <dsp:spPr>
        <a:xfrm rot="18846993">
          <a:off x="510748" y="681447"/>
          <a:ext cx="365297" cy="365297"/>
        </a:xfrm>
        <a:prstGeom prst="mathPlus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00" kern="1200"/>
        </a:p>
      </dsp:txBody>
      <dsp:txXfrm rot="18846993">
        <a:off x="510748" y="681447"/>
        <a:ext cx="365297" cy="365297"/>
      </dsp:txXfrm>
    </dsp:sp>
    <dsp:sp modelId="{0F4A78E9-3CCB-4257-BE3B-EFD6A85F3A0C}">
      <dsp:nvSpPr>
        <dsp:cNvPr id="0" name=""/>
        <dsp:cNvSpPr/>
      </dsp:nvSpPr>
      <dsp:spPr>
        <a:xfrm>
          <a:off x="378485" y="1097886"/>
          <a:ext cx="629823" cy="629823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Daten</a:t>
          </a:r>
          <a:endParaRPr lang="de-DE" sz="1200" kern="1200" dirty="0"/>
        </a:p>
      </dsp:txBody>
      <dsp:txXfrm>
        <a:off x="378485" y="1097886"/>
        <a:ext cx="629823" cy="629823"/>
      </dsp:txXfrm>
    </dsp:sp>
    <dsp:sp modelId="{ABDAD63D-8B29-47A3-ACDF-C61E58C817AB}">
      <dsp:nvSpPr>
        <dsp:cNvPr id="0" name=""/>
        <dsp:cNvSpPr/>
      </dsp:nvSpPr>
      <dsp:spPr>
        <a:xfrm>
          <a:off x="1102782" y="746948"/>
          <a:ext cx="200283" cy="2342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/>
        </a:p>
      </dsp:txBody>
      <dsp:txXfrm>
        <a:off x="1102782" y="746948"/>
        <a:ext cx="200283" cy="234294"/>
      </dsp:txXfrm>
    </dsp:sp>
    <dsp:sp modelId="{96918FA9-90E7-49D4-BFE9-C496C0CC45E3}">
      <dsp:nvSpPr>
        <dsp:cNvPr id="0" name=""/>
        <dsp:cNvSpPr/>
      </dsp:nvSpPr>
      <dsp:spPr>
        <a:xfrm>
          <a:off x="1386203" y="234272"/>
          <a:ext cx="1259647" cy="1259647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100" kern="1200" dirty="0" smtClean="0"/>
            <a:t>zu viel</a:t>
          </a:r>
          <a:endParaRPr lang="de-DE" sz="3100" kern="1200" dirty="0"/>
        </a:p>
      </dsp:txBody>
      <dsp:txXfrm>
        <a:off x="1386203" y="234272"/>
        <a:ext cx="1259647" cy="125964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283DE2-E40A-4215-9F95-139496A45DF4}">
      <dsp:nvSpPr>
        <dsp:cNvPr id="0" name=""/>
        <dsp:cNvSpPr/>
      </dsp:nvSpPr>
      <dsp:spPr>
        <a:xfrm>
          <a:off x="309372" y="590"/>
          <a:ext cx="1829526" cy="691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Wanderdaten von Wien</a:t>
          </a:r>
          <a:endParaRPr lang="de-DE" sz="1600" kern="1200" dirty="0"/>
        </a:p>
      </dsp:txBody>
      <dsp:txXfrm>
        <a:off x="309372" y="590"/>
        <a:ext cx="1829526" cy="691304"/>
      </dsp:txXfrm>
    </dsp:sp>
    <dsp:sp modelId="{C2E25E2A-E0EF-4971-B7C0-9ED23DBC4DC7}">
      <dsp:nvSpPr>
        <dsp:cNvPr id="0" name=""/>
        <dsp:cNvSpPr/>
      </dsp:nvSpPr>
      <dsp:spPr>
        <a:xfrm rot="5400000">
          <a:off x="1094516" y="709177"/>
          <a:ext cx="259239" cy="311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/>
        </a:p>
      </dsp:txBody>
      <dsp:txXfrm rot="5400000">
        <a:off x="1094516" y="709177"/>
        <a:ext cx="259239" cy="311086"/>
      </dsp:txXfrm>
    </dsp:sp>
    <dsp:sp modelId="{78C8B575-A13A-49F5-A227-91FE80A5221E}">
      <dsp:nvSpPr>
        <dsp:cNvPr id="0" name=""/>
        <dsp:cNvSpPr/>
      </dsp:nvSpPr>
      <dsp:spPr>
        <a:xfrm>
          <a:off x="309372" y="1037547"/>
          <a:ext cx="1829526" cy="691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LoFi</a:t>
          </a:r>
          <a:endParaRPr lang="de-DE" sz="1600" kern="1200" dirty="0"/>
        </a:p>
      </dsp:txBody>
      <dsp:txXfrm>
        <a:off x="309372" y="1037547"/>
        <a:ext cx="1829526" cy="691304"/>
      </dsp:txXfrm>
    </dsp:sp>
    <dsp:sp modelId="{29109EE7-51EB-4C7E-AB39-25618086B454}">
      <dsp:nvSpPr>
        <dsp:cNvPr id="0" name=""/>
        <dsp:cNvSpPr/>
      </dsp:nvSpPr>
      <dsp:spPr>
        <a:xfrm rot="5400000">
          <a:off x="1094516" y="1746134"/>
          <a:ext cx="259239" cy="311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/>
        </a:p>
      </dsp:txBody>
      <dsp:txXfrm rot="5400000">
        <a:off x="1094516" y="1746134"/>
        <a:ext cx="259239" cy="311086"/>
      </dsp:txXfrm>
    </dsp:sp>
    <dsp:sp modelId="{28AC7880-AB42-46F9-B3E8-C3B11EFA10A3}">
      <dsp:nvSpPr>
        <dsp:cNvPr id="0" name=""/>
        <dsp:cNvSpPr/>
      </dsp:nvSpPr>
      <dsp:spPr>
        <a:xfrm>
          <a:off x="309372" y="2074503"/>
          <a:ext cx="1829526" cy="691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HiFi</a:t>
          </a:r>
          <a:endParaRPr lang="de-DE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/>
            <a:t>Userstudie</a:t>
          </a:r>
        </a:p>
      </dsp:txBody>
      <dsp:txXfrm>
        <a:off x="309372" y="2074503"/>
        <a:ext cx="1829526" cy="691304"/>
      </dsp:txXfrm>
    </dsp:sp>
    <dsp:sp modelId="{6780B243-9262-47D6-9554-25B252242E99}">
      <dsp:nvSpPr>
        <dsp:cNvPr id="0" name=""/>
        <dsp:cNvSpPr/>
      </dsp:nvSpPr>
      <dsp:spPr>
        <a:xfrm rot="5400000">
          <a:off x="1094516" y="2783090"/>
          <a:ext cx="259239" cy="311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/>
        </a:p>
      </dsp:txBody>
      <dsp:txXfrm rot="5400000">
        <a:off x="1094516" y="2783090"/>
        <a:ext cx="259239" cy="311086"/>
      </dsp:txXfrm>
    </dsp:sp>
    <dsp:sp modelId="{1F195263-656C-41F8-8D46-741EE0A96329}">
      <dsp:nvSpPr>
        <dsp:cNvPr id="0" name=""/>
        <dsp:cNvSpPr/>
      </dsp:nvSpPr>
      <dsp:spPr>
        <a:xfrm>
          <a:off x="309372" y="3111460"/>
          <a:ext cx="1829526" cy="691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WandelPAD</a:t>
          </a:r>
          <a:endParaRPr lang="de-DE" sz="1600" kern="1200" dirty="0" smtClean="0"/>
        </a:p>
      </dsp:txBody>
      <dsp:txXfrm>
        <a:off x="309372" y="3111460"/>
        <a:ext cx="1829526" cy="691304"/>
      </dsp:txXfrm>
    </dsp:sp>
    <dsp:sp modelId="{56A6B7BC-D74A-46FC-B907-15E6055322D7}">
      <dsp:nvSpPr>
        <dsp:cNvPr id="0" name=""/>
        <dsp:cNvSpPr/>
      </dsp:nvSpPr>
      <dsp:spPr>
        <a:xfrm rot="5400000">
          <a:off x="1094516" y="3820047"/>
          <a:ext cx="259239" cy="311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/>
        </a:p>
      </dsp:txBody>
      <dsp:txXfrm rot="5400000">
        <a:off x="1094516" y="3820047"/>
        <a:ext cx="259239" cy="311086"/>
      </dsp:txXfrm>
    </dsp:sp>
    <dsp:sp modelId="{C1D88ADE-5EC6-4747-9EC7-83E20782680F}">
      <dsp:nvSpPr>
        <dsp:cNvPr id="0" name=""/>
        <dsp:cNvSpPr/>
      </dsp:nvSpPr>
      <dsp:spPr>
        <a:xfrm>
          <a:off x="309372" y="4148416"/>
          <a:ext cx="1829526" cy="691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Probleme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/>
            <a:t>Einschränkungen </a:t>
          </a:r>
        </a:p>
      </dsp:txBody>
      <dsp:txXfrm>
        <a:off x="309372" y="4148416"/>
        <a:ext cx="1829526" cy="691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3AC7E-C964-411F-A222-CF7717D29B3A}" type="datetimeFigureOut">
              <a:rPr lang="de-DE" smtClean="0"/>
              <a:pPr/>
              <a:t>21.06.2015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2FBCE-B077-436A-8B7C-D2946835575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5B2BC-45DF-45CE-AD38-BD71FC7358F0}" type="datetimeFigureOut">
              <a:rPr lang="de-DE" smtClean="0"/>
              <a:pPr/>
              <a:t>21.06.2015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353D4-2E6C-458E-985A-26EFC0E3A3A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48B5-A974-4DE0-A7DD-BFA4D57E931A}" type="datetime1">
              <a:rPr lang="de-DE" smtClean="0"/>
              <a:pPr/>
              <a:t>21.06.2015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WandelPAD: M4</a:t>
            </a:r>
            <a:endParaRPr lang="de-DE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B24E-F31E-499A-B396-16CD45F60771}" type="datetime1">
              <a:rPr lang="de-DE" smtClean="0"/>
              <a:pPr/>
              <a:t>21.06.2015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WandelPAD: M4</a:t>
            </a:r>
            <a:endParaRPr lang="de-DE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6" name="Textplatzhalt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A346-9E2F-4FEB-BF14-116C8F590D4E}" type="datetime1">
              <a:rPr lang="de-DE" smtClean="0"/>
              <a:pPr/>
              <a:t>21.06.2015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WandelPAD: M4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912C-7288-45E1-B46E-8666DC060E85}" type="datetime1">
              <a:rPr lang="de-DE" smtClean="0"/>
              <a:pPr/>
              <a:t>21.06.2015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WandelPAD: M4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27" name="Inhaltsplatzhalt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31E5-D34E-4D69-9B00-BED00BD73AC8}" type="datetime1">
              <a:rPr lang="de-DE" smtClean="0"/>
              <a:pPr/>
              <a:t>21.06.2015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de-DE" smtClean="0"/>
              <a:t>WandelPAD: M4</a:t>
            </a:r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Pr>
        <a:blipFill dpi="0" rotWithShape="1">
          <a:blip r:embed="rId2" cstate="print">
            <a:lum/>
          </a:blip>
          <a:srcRect/>
          <a:stretch>
            <a:fillRect l="6000" t="15000" r="6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0489-2E3D-4848-98BD-3A019A3AD4D2}" type="datetime1">
              <a:rPr lang="de-DE" smtClean="0"/>
              <a:pPr/>
              <a:t>21.06.2015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WandelPAD: M4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2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D50-5423-48C6-B9BE-7B27D16EF83C}" type="datetime1">
              <a:rPr lang="de-DE" smtClean="0"/>
              <a:pPr/>
              <a:t>21.06.2015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WandelPAD: M4</a:t>
            </a:r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4D2D-6B8C-4278-A00F-471BE0CADC3F}" type="datetime1">
              <a:rPr lang="de-DE" smtClean="0"/>
              <a:pPr/>
              <a:t>21.06.2015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WandelPAD: M4</a:t>
            </a:r>
            <a:endParaRPr lang="de-DE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8" name="Inhaltsplatzhalt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BEF1-5FE3-4995-956B-67F2B116FEEF}" type="datetime1">
              <a:rPr lang="de-DE" smtClean="0"/>
              <a:pPr/>
              <a:t>21.06.2015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WandelPAD: M4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69AA-6927-48F1-803D-F7A438C6B972}" type="datetime1">
              <a:rPr lang="de-DE" smtClean="0"/>
              <a:pPr/>
              <a:t>21.06.2015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WandelPAD: M4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3165-BFEA-4639-912B-55C103208802}" type="datetime1">
              <a:rPr lang="de-DE" smtClean="0"/>
              <a:pPr/>
              <a:t>21.06.2015</a:t>
            </a:fld>
            <a:endParaRPr lang="de-DE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WandelPAD: M4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6" name="Textplatzhalt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9547-F3F6-4B1F-AD52-3CBAF33864CB}" type="datetime1">
              <a:rPr lang="de-DE" smtClean="0"/>
              <a:pPr/>
              <a:t>21.06.2015</a:t>
            </a:fld>
            <a:endParaRPr lang="de-DE"/>
          </a:p>
        </p:txBody>
      </p:sp>
      <p:sp>
        <p:nvSpPr>
          <p:cNvPr id="29" name="Fußzeilenplatzhalt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WandelPAD: M4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EB7DAD-FF36-42F6-B685-B80600ACB528}" type="datetime1">
              <a:rPr lang="de-DE" smtClean="0"/>
              <a:pPr/>
              <a:t>21.06.2015</a:t>
            </a:fld>
            <a:endParaRPr lang="de-DE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de-DE" smtClean="0"/>
              <a:t>WandelPAD: M4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vda-vis2015.github.io/wandelpad-projec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.gv.at/katalog/dataset/47bdd615-28b4-4c35-9b7c-dba823475552" TargetMode="External"/><Relationship Id="rId2" Type="http://schemas.openxmlformats.org/officeDocument/2006/relationships/hyperlink" Target="http://vda-vis2015.github.io/wandelpad-projec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ableau.com/de-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WandelPAD</a:t>
            </a:r>
            <a:r>
              <a:rPr lang="de-DE" dirty="0" smtClean="0"/>
              <a:t>- M4</a:t>
            </a:r>
            <a:r>
              <a:rPr lang="de-DE" smtClean="0"/>
              <a:t>: Abschluss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Philip </a:t>
            </a:r>
            <a:r>
              <a:rPr lang="de-DE" dirty="0" err="1" smtClean="0"/>
              <a:t>Abernethy</a:t>
            </a:r>
            <a:endParaRPr lang="de-DE" dirty="0" smtClean="0"/>
          </a:p>
          <a:p>
            <a:r>
              <a:rPr lang="de-DE" dirty="0" smtClean="0"/>
              <a:t>Andreas Fuchs</a:t>
            </a:r>
          </a:p>
          <a:p>
            <a:r>
              <a:rPr lang="de-DE" dirty="0" smtClean="0"/>
              <a:t>Dominic Böhm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11560" y="594928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dirty="0" smtClean="0">
                <a:hlinkClick r:id="rId2"/>
              </a:rPr>
              <a:t>http://vda-vis2015.github.io/wandelpad-project/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/>
        </p:nvGraphicFramePr>
        <p:xfrm>
          <a:off x="5676800" y="1484784"/>
          <a:ext cx="40077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HiFi</a:t>
            </a:r>
            <a:r>
              <a:rPr lang="de-DE" dirty="0" smtClean="0"/>
              <a:t> v2.0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Feedback von M3 eingeflossen</a:t>
            </a:r>
          </a:p>
          <a:p>
            <a:endParaRPr lang="de-DE" dirty="0" smtClean="0"/>
          </a:p>
          <a:p>
            <a:r>
              <a:rPr lang="de-DE" dirty="0" err="1" smtClean="0"/>
              <a:t>Join</a:t>
            </a:r>
            <a:r>
              <a:rPr lang="de-DE" dirty="0" smtClean="0"/>
              <a:t>-“Knoten“ für Upload entfernt</a:t>
            </a:r>
          </a:p>
          <a:p>
            <a:pPr lvl="1"/>
            <a:r>
              <a:rPr lang="de-DE" dirty="0" smtClean="0"/>
              <a:t>&lt; 10M Datensätze</a:t>
            </a:r>
          </a:p>
          <a:p>
            <a:pPr lvl="1"/>
            <a:r>
              <a:rPr lang="de-DE" dirty="0" smtClean="0"/>
              <a:t>Verlust von Funktionen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31E5-D34E-4D69-9B00-BED00BD73AC8}" type="datetime1">
              <a:rPr lang="de-DE" smtClean="0"/>
              <a:pPr/>
              <a:t>21.06.2015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WandelPAD: M4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Hifi</a:t>
            </a:r>
            <a:r>
              <a:rPr lang="de-DE" dirty="0" smtClean="0"/>
              <a:t> v2.0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31E5-D34E-4D69-9B00-BED00BD73AC8}" type="datetime1">
              <a:rPr lang="de-DE" smtClean="0"/>
              <a:pPr/>
              <a:t>21.06.2015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WandelPAD: M4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6984776" cy="493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User-Studie </a:t>
            </a:r>
            <a:r>
              <a:rPr lang="de-DE" dirty="0" err="1" smtClean="0"/>
              <a:t>Hifi</a:t>
            </a:r>
            <a:r>
              <a:rPr lang="de-DE" dirty="0" smtClean="0"/>
              <a:t> v2.0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1B5C-B669-475F-AAA0-3FEDB1FD7414}" type="datetime1">
              <a:rPr lang="de-DE" smtClean="0"/>
              <a:pPr/>
              <a:t>21.06.2015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WandelPAD: M4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12</a:t>
            </a:fld>
            <a:endParaRPr lang="de-DE"/>
          </a:p>
        </p:txBody>
      </p:sp>
      <p:graphicFrame>
        <p:nvGraphicFramePr>
          <p:cNvPr id="7" name="Diagramm 6"/>
          <p:cNvGraphicFramePr/>
          <p:nvPr/>
        </p:nvGraphicFramePr>
        <p:xfrm>
          <a:off x="971600" y="1988840"/>
          <a:ext cx="6648400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UserStudie </a:t>
            </a:r>
            <a:r>
              <a:rPr lang="de-DE" dirty="0" err="1" smtClean="0"/>
              <a:t>Hifi</a:t>
            </a:r>
            <a:r>
              <a:rPr lang="de-DE" dirty="0" smtClean="0"/>
              <a:t> v2.0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Ergebnisse:</a:t>
            </a:r>
          </a:p>
          <a:p>
            <a:pPr lvl="1"/>
            <a:r>
              <a:rPr lang="de-DE" dirty="0" smtClean="0"/>
              <a:t>Kürzel entfernen</a:t>
            </a:r>
          </a:p>
          <a:p>
            <a:pPr lvl="1"/>
            <a:r>
              <a:rPr lang="de-DE" dirty="0" smtClean="0"/>
              <a:t>Small-Multiples zeigen keine Trends</a:t>
            </a:r>
          </a:p>
          <a:p>
            <a:pPr lvl="1"/>
            <a:r>
              <a:rPr lang="de-DE" dirty="0" smtClean="0"/>
              <a:t>Legenden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Kritik an Tableau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31E5-D34E-4D69-9B00-BED00BD73AC8}" type="datetime1">
              <a:rPr lang="de-DE" smtClean="0"/>
              <a:pPr/>
              <a:t>21.06.2015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WandelPAD: M4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WandelPad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1261-9D8C-4C3B-80A2-B5AE3D6EF4AC}" type="datetime1">
              <a:rPr lang="de-DE" smtClean="0"/>
              <a:pPr/>
              <a:t>21.06.2015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WandelPAD: M4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182341"/>
            <a:ext cx="7235922" cy="489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ED29-484D-47D7-9160-721CBD4E307A}" type="datetime1">
              <a:rPr lang="de-DE" smtClean="0"/>
              <a:pPr/>
              <a:t>21.06.2015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WandelPAD: M4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Live-Demo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806" r="1806"/>
          <a:stretch>
            <a:fillRect/>
          </a:stretch>
        </p:blipFill>
        <p:spPr bwMode="auto">
          <a:xfrm>
            <a:off x="2987824" y="616634"/>
            <a:ext cx="5352168" cy="3892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Karte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Datenkonsistenz</a:t>
            </a:r>
          </a:p>
          <a:p>
            <a:pPr lvl="1"/>
            <a:r>
              <a:rPr lang="de-DE" dirty="0" smtClean="0"/>
              <a:t>50k </a:t>
            </a:r>
            <a:r>
              <a:rPr lang="de-DE" dirty="0" smtClean="0">
                <a:sym typeface="Wingdings" pitchFamily="2" charset="2"/>
              </a:rPr>
              <a:t> 38M Sätze</a:t>
            </a:r>
          </a:p>
          <a:p>
            <a:pPr lvl="1"/>
            <a:r>
              <a:rPr lang="de-DE" dirty="0" smtClean="0">
                <a:sym typeface="Wingdings" pitchFamily="2" charset="2"/>
              </a:rPr>
              <a:t>(Europa wandert nach Wien)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50DF-0FB0-48C2-8007-63F0815B47C2}" type="datetime1">
              <a:rPr lang="de-DE" smtClean="0"/>
              <a:pPr/>
              <a:t>21.06.2015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WandelPAD: M4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3707904" y="1412776"/>
            <a:ext cx="16561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Map</a:t>
            </a:r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6444208" y="2924944"/>
            <a:ext cx="91440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d3</a:t>
            </a:r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3635896" y="2924944"/>
            <a:ext cx="172819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Tableau</a:t>
            </a:r>
            <a:endParaRPr lang="de-DE" dirty="0"/>
          </a:p>
        </p:txBody>
      </p:sp>
      <p:sp>
        <p:nvSpPr>
          <p:cNvPr id="10" name="Pfeil nach rechts 9"/>
          <p:cNvSpPr/>
          <p:nvPr/>
        </p:nvSpPr>
        <p:spPr>
          <a:xfrm rot="2005326">
            <a:off x="5360928" y="2274901"/>
            <a:ext cx="1256819" cy="252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unten 10"/>
          <p:cNvSpPr/>
          <p:nvPr/>
        </p:nvSpPr>
        <p:spPr>
          <a:xfrm>
            <a:off x="4427984" y="2420888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Kreuz 13"/>
          <p:cNvSpPr/>
          <p:nvPr/>
        </p:nvSpPr>
        <p:spPr>
          <a:xfrm rot="3133592">
            <a:off x="6407477" y="2679387"/>
            <a:ext cx="938014" cy="926475"/>
          </a:xfrm>
          <a:prstGeom prst="plus">
            <a:avLst>
              <a:gd name="adj" fmla="val 42699"/>
            </a:avLst>
          </a:prstGeom>
          <a:solidFill>
            <a:schemeClr val="accent2">
              <a:lumMod val="40000"/>
              <a:lumOff val="60000"/>
              <a:alpha val="6392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Nach rechts gekrümmter Pfeil 14"/>
          <p:cNvSpPr/>
          <p:nvPr/>
        </p:nvSpPr>
        <p:spPr>
          <a:xfrm>
            <a:off x="2987824" y="1988840"/>
            <a:ext cx="648072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71600" y="2492896"/>
            <a:ext cx="200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SVG-Konvertierung</a:t>
            </a:r>
            <a:endParaRPr lang="de-DE" dirty="0"/>
          </a:p>
        </p:txBody>
      </p:sp>
      <p:graphicFrame>
        <p:nvGraphicFramePr>
          <p:cNvPr id="17" name="Diagramm 16"/>
          <p:cNvGraphicFramePr/>
          <p:nvPr/>
        </p:nvGraphicFramePr>
        <p:xfrm>
          <a:off x="5364088" y="4221088"/>
          <a:ext cx="3024336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  <p:bldP spid="15" grpId="0" animBg="1"/>
      <p:bldP spid="16" grpId="0"/>
      <p:bldGraphic spid="1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Join</a:t>
            </a:r>
            <a:r>
              <a:rPr lang="de-DE" dirty="0" smtClean="0"/>
              <a:t>-“Knoten“</a:t>
            </a:r>
          </a:p>
          <a:p>
            <a:endParaRPr lang="de-DE" dirty="0" smtClean="0"/>
          </a:p>
          <a:p>
            <a:r>
              <a:rPr lang="de-DE" dirty="0" smtClean="0"/>
              <a:t>Grenzen von Tableau</a:t>
            </a:r>
            <a:endParaRPr lang="de-DE" dirty="0"/>
          </a:p>
          <a:p>
            <a:pPr lvl="1"/>
            <a:r>
              <a:rPr lang="de-DE" dirty="0" smtClean="0"/>
              <a:t>Karte als Small Multiples</a:t>
            </a:r>
          </a:p>
          <a:p>
            <a:pPr lvl="1"/>
            <a:r>
              <a:rPr lang="de-DE" dirty="0" smtClean="0"/>
              <a:t>Multiparameter</a:t>
            </a:r>
          </a:p>
          <a:p>
            <a:pPr lvl="1"/>
            <a:r>
              <a:rPr lang="de-DE" dirty="0" smtClean="0"/>
              <a:t>Hervorheben</a:t>
            </a:r>
          </a:p>
          <a:p>
            <a:pPr lvl="1"/>
            <a:r>
              <a:rPr lang="de-DE" dirty="0" smtClean="0"/>
              <a:t>mehr </a:t>
            </a:r>
            <a:r>
              <a:rPr lang="de-DE" dirty="0" err="1" smtClean="0"/>
              <a:t>Tooltips</a:t>
            </a:r>
            <a:r>
              <a:rPr lang="de-DE" dirty="0" smtClean="0"/>
              <a:t>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C386-D144-4238-91B3-AEC80192F198}" type="datetime1">
              <a:rPr lang="de-DE" smtClean="0"/>
              <a:pPr/>
              <a:t>21.06.2015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WandelPAD: M4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Résumé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31E5-D34E-4D69-9B00-BED00BD73AC8}" type="datetime1">
              <a:rPr lang="de-DE" smtClean="0"/>
              <a:pPr/>
              <a:t>21.06.2015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WandelPAD: M4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18</a:t>
            </a:fld>
            <a:endParaRPr lang="de-DE"/>
          </a:p>
        </p:txBody>
      </p:sp>
      <p:graphicFrame>
        <p:nvGraphicFramePr>
          <p:cNvPr id="8" name="Diagramm 7"/>
          <p:cNvGraphicFramePr/>
          <p:nvPr/>
        </p:nvGraphicFramePr>
        <p:xfrm>
          <a:off x="251520" y="1412776"/>
          <a:ext cx="2448272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lum contrast="-10000"/>
          </a:blip>
          <a:srcRect/>
          <a:stretch>
            <a:fillRect/>
          </a:stretch>
        </p:blipFill>
        <p:spPr bwMode="auto">
          <a:xfrm>
            <a:off x="2555776" y="1412776"/>
            <a:ext cx="2088232" cy="1669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E:\Dropbox\uni A033521 fünftsem\VIS\wandelpad-project\wandelPADHiFiÜ.PNG"/>
          <p:cNvPicPr>
            <a:picLocks noChangeAspect="1" noChangeArrowheads="1"/>
          </p:cNvPicPr>
          <p:nvPr/>
        </p:nvPicPr>
        <p:blipFill>
          <a:blip r:embed="rId8" cstate="print">
            <a:lum contrast="-10000"/>
          </a:blip>
          <a:srcRect/>
          <a:stretch>
            <a:fillRect/>
          </a:stretch>
        </p:blipFill>
        <p:spPr bwMode="auto">
          <a:xfrm>
            <a:off x="6226699" y="1412776"/>
            <a:ext cx="2377749" cy="1656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lum contrast="-10000"/>
          </a:blip>
          <a:srcRect/>
          <a:stretch>
            <a:fillRect/>
          </a:stretch>
        </p:blipFill>
        <p:spPr bwMode="auto">
          <a:xfrm>
            <a:off x="6300192" y="3861048"/>
            <a:ext cx="2304256" cy="16278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3861048"/>
            <a:ext cx="3563515" cy="2412039"/>
          </a:xfrm>
          <a:prstGeom prst="rect">
            <a:avLst/>
          </a:prstGeom>
          <a:ln w="38100" cap="sq">
            <a:solidFill>
              <a:srgbClr val="2DA2B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Pfeil nach rechts 13"/>
          <p:cNvSpPr/>
          <p:nvPr/>
        </p:nvSpPr>
        <p:spPr>
          <a:xfrm>
            <a:off x="4860032" y="2132856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 rot="5400000">
            <a:off x="7183366" y="3337914"/>
            <a:ext cx="488162" cy="238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iger Pfeil 15"/>
          <p:cNvSpPr/>
          <p:nvPr/>
        </p:nvSpPr>
        <p:spPr>
          <a:xfrm flipH="1" flipV="1">
            <a:off x="6444208" y="5661248"/>
            <a:ext cx="1008112" cy="43204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Vielen Dank Für Ihre Aufmerksamkeit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Webseite:</a:t>
            </a:r>
          </a:p>
          <a:p>
            <a:pPr lvl="1"/>
            <a:r>
              <a:rPr lang="de-DE" dirty="0" smtClean="0">
                <a:hlinkClick r:id="rId2"/>
              </a:rPr>
              <a:t>http://vda-vis2015.github.io/wandelpad-project/</a:t>
            </a:r>
            <a:endParaRPr lang="de-DE" dirty="0" smtClean="0"/>
          </a:p>
          <a:p>
            <a:r>
              <a:rPr lang="de-DE" dirty="0" smtClean="0"/>
              <a:t>Quelle:</a:t>
            </a:r>
          </a:p>
          <a:p>
            <a:pPr lvl="1"/>
            <a:r>
              <a:rPr lang="de-DE" dirty="0" err="1" smtClean="0"/>
              <a:t>Datenset</a:t>
            </a:r>
            <a:r>
              <a:rPr lang="de-DE" dirty="0" smtClean="0"/>
              <a:t>:</a:t>
            </a:r>
          </a:p>
          <a:p>
            <a:pPr lvl="2"/>
            <a:r>
              <a:rPr lang="de-DE" dirty="0" smtClean="0">
                <a:hlinkClick r:id="rId3"/>
              </a:rPr>
              <a:t>https://www.data.gv.at/katalog/dataset/47bdd615-28b4-4c35-9b7c-dba823475552</a:t>
            </a:r>
            <a:endParaRPr lang="de-DE" dirty="0" smtClean="0"/>
          </a:p>
          <a:p>
            <a:pPr lvl="1"/>
            <a:r>
              <a:rPr lang="de-DE" dirty="0" smtClean="0"/>
              <a:t>Tableau:</a:t>
            </a:r>
          </a:p>
          <a:p>
            <a:pPr lvl="2"/>
            <a:r>
              <a:rPr lang="de-DE" dirty="0" smtClean="0">
                <a:hlinkClick r:id="rId4"/>
              </a:rPr>
              <a:t>http://www.tableau.com/de-de</a:t>
            </a:r>
            <a:endParaRPr lang="de-DE" dirty="0" smtClean="0"/>
          </a:p>
          <a:p>
            <a:pPr lvl="2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7C0B-AD29-4C59-9E2C-F161FE990E75}" type="datetime1">
              <a:rPr lang="de-DE" smtClean="0"/>
              <a:pPr/>
              <a:t>21.06.2015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WandelPAD: M4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B26F-B3A1-4238-8A76-6390F93E8841}" type="datetime1">
              <a:rPr lang="de-DE" smtClean="0"/>
              <a:pPr/>
              <a:t>21.06.2015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WandelPAD: M4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</a:t>
            </a:fld>
            <a:endParaRPr lang="de-DE"/>
          </a:p>
        </p:txBody>
      </p:sp>
      <p:graphicFrame>
        <p:nvGraphicFramePr>
          <p:cNvPr id="12" name="Diagramm 11"/>
          <p:cNvGraphicFramePr/>
          <p:nvPr/>
        </p:nvGraphicFramePr>
        <p:xfrm>
          <a:off x="611560" y="1397000"/>
          <a:ext cx="7416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Bevölkerungswanderung in Wien</a:t>
            </a:r>
          </a:p>
          <a:p>
            <a:r>
              <a:rPr lang="de-DE" dirty="0" smtClean="0"/>
              <a:t>Open </a:t>
            </a:r>
            <a:r>
              <a:rPr lang="de-DE" dirty="0" err="1" smtClean="0"/>
              <a:t>Government</a:t>
            </a:r>
            <a:r>
              <a:rPr lang="de-DE" smtClean="0"/>
              <a:t> Wien</a:t>
            </a:r>
            <a:endParaRPr lang="de-DE" dirty="0" smtClean="0"/>
          </a:p>
          <a:p>
            <a:r>
              <a:rPr lang="de-DE" dirty="0" err="1" smtClean="0"/>
              <a:t>Datenset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Staatszugehörigkeit</a:t>
            </a:r>
          </a:p>
          <a:p>
            <a:pPr lvl="1"/>
            <a:r>
              <a:rPr lang="de-DE" dirty="0" smtClean="0"/>
              <a:t>Geschlecht</a:t>
            </a:r>
          </a:p>
          <a:p>
            <a:pPr lvl="1"/>
            <a:r>
              <a:rPr lang="de-DE" dirty="0" smtClean="0"/>
              <a:t>Wohin/Woher</a:t>
            </a:r>
          </a:p>
          <a:p>
            <a:pPr lvl="1"/>
            <a:r>
              <a:rPr lang="de-DE" dirty="0" smtClean="0"/>
              <a:t>nach Zählbezirken</a:t>
            </a:r>
          </a:p>
          <a:p>
            <a:pPr lvl="1"/>
            <a:r>
              <a:rPr lang="de-DE" dirty="0" smtClean="0"/>
              <a:t>2007-2013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0D17-B594-4626-8ABC-F8EB04B6E108}" type="datetime1">
              <a:rPr lang="de-DE" smtClean="0"/>
              <a:pPr/>
              <a:t>21.06.2015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WandelPAD: M4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484784"/>
            <a:ext cx="6552729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Lofi</a:t>
            </a:r>
            <a:r>
              <a:rPr lang="de-DE" dirty="0" smtClean="0"/>
              <a:t>-prototype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B450-AEDF-462E-B939-AEA551396363}" type="datetime1">
              <a:rPr lang="de-DE" smtClean="0"/>
              <a:pPr/>
              <a:t>21.06.2015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WandelPAD: M4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6696744" cy="5355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LoFi</a:t>
            </a:r>
            <a:r>
              <a:rPr lang="de-DE" dirty="0" smtClean="0"/>
              <a:t>-Prototype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Pros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de-DE" dirty="0" err="1" smtClean="0"/>
              <a:t>Cons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de-DE" dirty="0" smtClean="0"/>
              <a:t>Trends ersichtlich durch totale Zählbezirksanzeige</a:t>
            </a:r>
          </a:p>
          <a:p>
            <a:endParaRPr lang="de-DE" dirty="0" smtClean="0"/>
          </a:p>
          <a:p>
            <a:r>
              <a:rPr lang="de-DE" dirty="0" smtClean="0"/>
              <a:t>historischer Vergleich</a:t>
            </a:r>
          </a:p>
          <a:p>
            <a:endParaRPr lang="de-DE" dirty="0" smtClean="0"/>
          </a:p>
          <a:p>
            <a:r>
              <a:rPr lang="de-DE" dirty="0" smtClean="0"/>
              <a:t>detailreiche Anzeige</a:t>
            </a:r>
          </a:p>
          <a:p>
            <a:endParaRPr lang="de-DE" dirty="0" smtClean="0"/>
          </a:p>
          <a:p>
            <a:r>
              <a:rPr lang="de-DE" dirty="0" smtClean="0"/>
              <a:t>Saldovergleich</a:t>
            </a:r>
          </a:p>
          <a:p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smtClean="0"/>
              <a:t>Zusatzgrafiken nicht alle immer ersichtlich </a:t>
            </a:r>
          </a:p>
          <a:p>
            <a:endParaRPr lang="de-DE" dirty="0" smtClean="0"/>
          </a:p>
          <a:p>
            <a:r>
              <a:rPr lang="de-DE" dirty="0" smtClean="0"/>
              <a:t>Vermischung von totalen Salden und absoluten Werten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6ABF-07F6-44A1-A4AD-386ADA64C720}" type="datetime1">
              <a:rPr lang="de-DE" smtClean="0"/>
              <a:pPr/>
              <a:t>21.06.2015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WandelPAD: M4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360040"/>
            <a:ext cx="5868144" cy="980728"/>
          </a:xfrm>
        </p:spPr>
        <p:txBody>
          <a:bodyPr>
            <a:normAutofit/>
          </a:bodyPr>
          <a:lstStyle/>
          <a:p>
            <a:r>
              <a:rPr lang="de-DE" dirty="0" smtClean="0"/>
              <a:t>Hi-Fi-Prototype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6C22-63A2-4657-AA83-E507D342220D}" type="datetime1">
              <a:rPr lang="de-DE" smtClean="0"/>
              <a:pPr/>
              <a:t>21.06.2015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WandelPAD: M4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CE23-FF69-42F8-AA13-4A33119032E8}" type="datetime1">
              <a:rPr lang="de-DE" smtClean="0"/>
              <a:pPr/>
              <a:t>21.06.2015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WandelPAD: M4</a:t>
            </a: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539552" y="1052736"/>
            <a:ext cx="8064896" cy="518457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 useBgFill="1">
        <p:nvSpPr>
          <p:cNvPr id="9" name="Rechteck 8"/>
          <p:cNvSpPr/>
          <p:nvPr/>
        </p:nvSpPr>
        <p:spPr>
          <a:xfrm>
            <a:off x="6156176" y="1052736"/>
            <a:ext cx="244827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 useBgFill="1">
        <p:nvSpPr>
          <p:cNvPr id="10" name="Rechteck 9"/>
          <p:cNvSpPr/>
          <p:nvPr/>
        </p:nvSpPr>
        <p:spPr>
          <a:xfrm>
            <a:off x="539552" y="1052736"/>
            <a:ext cx="5616624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 useBgFill="1">
        <p:nvSpPr>
          <p:cNvPr id="11" name="Rechteck 10"/>
          <p:cNvSpPr/>
          <p:nvPr/>
        </p:nvSpPr>
        <p:spPr>
          <a:xfrm>
            <a:off x="6156176" y="2780928"/>
            <a:ext cx="2448272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 useBgFill="1">
        <p:nvSpPr>
          <p:cNvPr id="12" name="Rechteck 11"/>
          <p:cNvSpPr/>
          <p:nvPr/>
        </p:nvSpPr>
        <p:spPr>
          <a:xfrm>
            <a:off x="6156176" y="4869160"/>
            <a:ext cx="244827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 useBgFill="1">
        <p:nvSpPr>
          <p:cNvPr id="13" name="Rechteck 12"/>
          <p:cNvSpPr/>
          <p:nvPr/>
        </p:nvSpPr>
        <p:spPr>
          <a:xfrm>
            <a:off x="539552" y="4869160"/>
            <a:ext cx="561662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 3"/>
          <p:cNvSpPr txBox="1">
            <a:spLocks/>
          </p:cNvSpPr>
          <p:nvPr/>
        </p:nvSpPr>
        <p:spPr>
          <a:xfrm>
            <a:off x="539552" y="360040"/>
            <a:ext cx="5868144" cy="9807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Hi-Fi-Prototype</a:t>
            </a:r>
            <a:endParaRPr kumimoji="0" lang="de-DE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LoFI</a:t>
            </a:r>
            <a:r>
              <a:rPr lang="de-DE" dirty="0" smtClean="0"/>
              <a:t> </a:t>
            </a:r>
            <a:r>
              <a:rPr lang="de-DE" dirty="0" err="1" smtClean="0"/>
              <a:t>vs</a:t>
            </a:r>
            <a:r>
              <a:rPr lang="de-DE" dirty="0" smtClean="0"/>
              <a:t> </a:t>
            </a:r>
            <a:r>
              <a:rPr lang="de-DE" dirty="0" err="1" smtClean="0"/>
              <a:t>Hifi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Lofi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de-DE" dirty="0" err="1" smtClean="0"/>
              <a:t>hifi</a:t>
            </a:r>
            <a:endParaRPr lang="de-DE" dirty="0"/>
          </a:p>
        </p:txBody>
      </p:sp>
      <p:pic>
        <p:nvPicPr>
          <p:cNvPr id="13" name="Inhaltsplatzhalter 12" descr="lofi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860826"/>
            <a:ext cx="4291012" cy="2852186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B61F-036A-4B09-8AA1-AA9C9981988A}" type="datetime1">
              <a:rPr lang="de-DE" smtClean="0"/>
              <a:pPr/>
              <a:t>21.06.2015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WandelPAD: M4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12" name="Inhaltsplatzhalter 11" descr="wandelPADHiFi1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99047"/>
            <a:ext cx="4289425" cy="29757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LoFi</a:t>
            </a:r>
            <a:r>
              <a:rPr lang="de-DE" dirty="0" smtClean="0"/>
              <a:t> </a:t>
            </a:r>
            <a:r>
              <a:rPr lang="de-DE" dirty="0" err="1" smtClean="0"/>
              <a:t>vs</a:t>
            </a:r>
            <a:r>
              <a:rPr lang="de-DE" dirty="0" smtClean="0"/>
              <a:t> </a:t>
            </a:r>
            <a:r>
              <a:rPr lang="de-DE" dirty="0" err="1" smtClean="0"/>
              <a:t>HiFi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Verbesserungen:</a:t>
            </a:r>
          </a:p>
          <a:p>
            <a:pPr lvl="1"/>
            <a:r>
              <a:rPr lang="de-DE" dirty="0" smtClean="0"/>
              <a:t>Drop-down verschwunden</a:t>
            </a:r>
          </a:p>
          <a:p>
            <a:pPr lvl="1"/>
            <a:r>
              <a:rPr lang="de-DE" dirty="0" smtClean="0"/>
              <a:t>alle Diagramme sind immer ersichtlich</a:t>
            </a:r>
          </a:p>
          <a:p>
            <a:pPr lvl="1"/>
            <a:r>
              <a:rPr lang="de-DE" dirty="0" err="1" smtClean="0"/>
              <a:t>Pie</a:t>
            </a:r>
            <a:r>
              <a:rPr lang="de-DE" dirty="0" smtClean="0"/>
              <a:t>-Charts ersetzt durch Bar-Charts</a:t>
            </a:r>
          </a:p>
          <a:p>
            <a:r>
              <a:rPr lang="de-DE" dirty="0" smtClean="0"/>
              <a:t>Einsparungen:</a:t>
            </a:r>
          </a:p>
          <a:p>
            <a:pPr lvl="1"/>
            <a:r>
              <a:rPr lang="de-DE" dirty="0" smtClean="0"/>
              <a:t>Small Multiples (durch Tableau)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D582-AB53-448A-9184-F53951920419}" type="datetime1">
              <a:rPr lang="de-DE" smtClean="0"/>
              <a:pPr/>
              <a:t>21.06.2015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WandelPAD: M4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i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ti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i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311</Words>
  <Application>Microsoft Office PowerPoint</Application>
  <PresentationFormat>Bildschirmpräsentation (4:3)</PresentationFormat>
  <Paragraphs>174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Metis</vt:lpstr>
      <vt:lpstr>WandelPAD- M4: Abschluss </vt:lpstr>
      <vt:lpstr>Agenda</vt:lpstr>
      <vt:lpstr>Überblick</vt:lpstr>
      <vt:lpstr>Lofi-prototype</vt:lpstr>
      <vt:lpstr>LoFi-Prototype</vt:lpstr>
      <vt:lpstr>Hi-Fi-Prototype</vt:lpstr>
      <vt:lpstr>Folie 7</vt:lpstr>
      <vt:lpstr>LoFI vs Hifi</vt:lpstr>
      <vt:lpstr>LoFi vs HiFi </vt:lpstr>
      <vt:lpstr>HiFi v2.0</vt:lpstr>
      <vt:lpstr>Hifi v2.0</vt:lpstr>
      <vt:lpstr>User-Studie Hifi v2.0</vt:lpstr>
      <vt:lpstr>UserStudie Hifi v2.0</vt:lpstr>
      <vt:lpstr>WandelPad</vt:lpstr>
      <vt:lpstr>Live-Demo</vt:lpstr>
      <vt:lpstr>Challenges</vt:lpstr>
      <vt:lpstr>Challenges</vt:lpstr>
      <vt:lpstr>Résumé</vt:lpstr>
      <vt:lpstr>Vielen Dank Für Ihre Aufmerksamkeit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WandelPAD</dc:title>
  <cp:lastModifiedBy>dom</cp:lastModifiedBy>
  <cp:revision>106</cp:revision>
  <dcterms:modified xsi:type="dcterms:W3CDTF">2015-06-21T13:37:25Z</dcterms:modified>
</cp:coreProperties>
</file>